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3549F-9498-45B8-9B42-AC66A9D60DB7}" v="20443" dt="2022-06-25T06:54:52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Thompson" userId="48f15031-3f30-4d0d-bb58-a7421f5db4b7" providerId="ADAL" clId="{F8C3549F-9498-45B8-9B42-AC66A9D60DB7}"/>
    <pc:docChg chg="custSel delSld modSld">
      <pc:chgData name="Neil Thompson" userId="48f15031-3f30-4d0d-bb58-a7421f5db4b7" providerId="ADAL" clId="{F8C3549F-9498-45B8-9B42-AC66A9D60DB7}" dt="2022-06-25T06:55:25.778" v="27200" actId="47"/>
      <pc:docMkLst>
        <pc:docMk/>
      </pc:docMkLst>
      <pc:sldChg chg="addSp delSp modSp mod">
        <pc:chgData name="Neil Thompson" userId="48f15031-3f30-4d0d-bb58-a7421f5db4b7" providerId="ADAL" clId="{F8C3549F-9498-45B8-9B42-AC66A9D60DB7}" dt="2022-06-25T06:54:52.625" v="27198" actId="478"/>
        <pc:sldMkLst>
          <pc:docMk/>
          <pc:sldMk cId="1847487427" sldId="266"/>
        </pc:sldMkLst>
        <pc:spChg chg="mod">
          <ac:chgData name="Neil Thompson" userId="48f15031-3f30-4d0d-bb58-a7421f5db4b7" providerId="ADAL" clId="{F8C3549F-9498-45B8-9B42-AC66A9D60DB7}" dt="2022-06-25T06:35:13.042" v="16691"/>
          <ac:spMkLst>
            <pc:docMk/>
            <pc:sldMk cId="1847487427" sldId="266"/>
            <ac:spMk id="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9:56.976" v="18938"/>
          <ac:spMkLst>
            <pc:docMk/>
            <pc:sldMk cId="1847487427" sldId="266"/>
            <ac:spMk id="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0:01.604" v="18980"/>
          <ac:spMkLst>
            <pc:docMk/>
            <pc:sldMk cId="1847487427" sldId="266"/>
            <ac:spMk id="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2:46.328" v="21333"/>
          <ac:spMkLst>
            <pc:docMk/>
            <pc:sldMk cId="1847487427" sldId="266"/>
            <ac:spMk id="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7:27.270" v="23850"/>
          <ac:spMkLst>
            <pc:docMk/>
            <pc:sldMk cId="1847487427" sldId="266"/>
            <ac:spMk id="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37.281" v="25434"/>
          <ac:spMkLst>
            <pc:docMk/>
            <pc:sldMk cId="1847487427" sldId="266"/>
            <ac:spMk id="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39.121" v="16838" actId="20577"/>
          <ac:spMkLst>
            <pc:docMk/>
            <pc:sldMk cId="1847487427" sldId="266"/>
            <ac:spMk id="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6:06.281" v="17324"/>
          <ac:spMkLst>
            <pc:docMk/>
            <pc:sldMk cId="1847487427" sldId="266"/>
            <ac:spMk id="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0:06.485" v="19070"/>
          <ac:spMkLst>
            <pc:docMk/>
            <pc:sldMk cId="1847487427" sldId="266"/>
            <ac:spMk id="1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3:09.342" v="22431"/>
          <ac:spMkLst>
            <pc:docMk/>
            <pc:sldMk cId="1847487427" sldId="266"/>
            <ac:spMk id="1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7:42.950" v="24132"/>
          <ac:spMkLst>
            <pc:docMk/>
            <pc:sldMk cId="1847487427" sldId="266"/>
            <ac:spMk id="1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41.720" v="25476"/>
          <ac:spMkLst>
            <pc:docMk/>
            <pc:sldMk cId="1847487427" sldId="266"/>
            <ac:spMk id="1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43.223" v="16880"/>
          <ac:spMkLst>
            <pc:docMk/>
            <pc:sldMk cId="1847487427" sldId="266"/>
            <ac:spMk id="1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6:10.765" v="17366"/>
          <ac:spMkLst>
            <pc:docMk/>
            <pc:sldMk cId="1847487427" sldId="266"/>
            <ac:spMk id="1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0:12.062" v="19208"/>
          <ac:spMkLst>
            <pc:docMk/>
            <pc:sldMk cId="1847487427" sldId="266"/>
            <ac:spMk id="1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3:51.585" v="23431"/>
          <ac:spMkLst>
            <pc:docMk/>
            <pc:sldMk cId="1847487427" sldId="266"/>
            <ac:spMk id="1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7:47.693" v="24174"/>
          <ac:spMkLst>
            <pc:docMk/>
            <pc:sldMk cId="1847487427" sldId="266"/>
            <ac:spMk id="1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54.423" v="25854"/>
          <ac:spMkLst>
            <pc:docMk/>
            <pc:sldMk cId="1847487427" sldId="266"/>
            <ac:spMk id="1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46.024" v="16922"/>
          <ac:spMkLst>
            <pc:docMk/>
            <pc:sldMk cId="1847487427" sldId="266"/>
            <ac:spMk id="2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6:17.369" v="17552"/>
          <ac:spMkLst>
            <pc:docMk/>
            <pc:sldMk cId="1847487427" sldId="266"/>
            <ac:spMk id="2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0:17.801" v="19346"/>
          <ac:spMkLst>
            <pc:docMk/>
            <pc:sldMk cId="1847487427" sldId="266"/>
            <ac:spMk id="2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4:16.794" v="23434" actId="20577"/>
          <ac:spMkLst>
            <pc:docMk/>
            <pc:sldMk cId="1847487427" sldId="266"/>
            <ac:spMk id="2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7:53.566" v="24312"/>
          <ac:spMkLst>
            <pc:docMk/>
            <pc:sldMk cId="1847487427" sldId="266"/>
            <ac:spMk id="2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9:08.409" v="26376"/>
          <ac:spMkLst>
            <pc:docMk/>
            <pc:sldMk cId="1847487427" sldId="266"/>
            <ac:spMk id="2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49.279" v="16964"/>
          <ac:spMkLst>
            <pc:docMk/>
            <pc:sldMk cId="1847487427" sldId="266"/>
            <ac:spMk id="2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6:20.816" v="17594"/>
          <ac:spMkLst>
            <pc:docMk/>
            <pc:sldMk cId="1847487427" sldId="266"/>
            <ac:spMk id="2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0:45.632" v="20828"/>
          <ac:spMkLst>
            <pc:docMk/>
            <pc:sldMk cId="1847487427" sldId="266"/>
            <ac:spMk id="2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4:20.555" v="23476"/>
          <ac:spMkLst>
            <pc:docMk/>
            <pc:sldMk cId="1847487427" sldId="266"/>
            <ac:spMk id="2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18.415" v="24972"/>
          <ac:spMkLst>
            <pc:docMk/>
            <pc:sldMk cId="1847487427" sldId="266"/>
            <ac:spMk id="3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9:10.777" v="26418"/>
          <ac:spMkLst>
            <pc:docMk/>
            <pc:sldMk cId="1847487427" sldId="266"/>
            <ac:spMk id="3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52.441" v="17006"/>
          <ac:spMkLst>
            <pc:docMk/>
            <pc:sldMk cId="1847487427" sldId="266"/>
            <ac:spMk id="3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7:39.821" v="18742"/>
          <ac:spMkLst>
            <pc:docMk/>
            <pc:sldMk cId="1847487427" sldId="266"/>
            <ac:spMk id="3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1:04.055" v="21105"/>
          <ac:spMkLst>
            <pc:docMk/>
            <pc:sldMk cId="1847487427" sldId="266"/>
            <ac:spMk id="3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4:25.309" v="23566"/>
          <ac:spMkLst>
            <pc:docMk/>
            <pc:sldMk cId="1847487427" sldId="266"/>
            <ac:spMk id="3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08.547" v="24636"/>
          <ac:spMkLst>
            <pc:docMk/>
            <pc:sldMk cId="1847487427" sldId="266"/>
            <ac:spMk id="3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9:14.386" v="26460"/>
          <ac:spMkLst>
            <pc:docMk/>
            <pc:sldMk cId="1847487427" sldId="266"/>
            <ac:spMk id="3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55.209" v="17048"/>
          <ac:spMkLst>
            <pc:docMk/>
            <pc:sldMk cId="1847487427" sldId="266"/>
            <ac:spMk id="3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7:28.110" v="18307"/>
          <ac:spMkLst>
            <pc:docMk/>
            <pc:sldMk cId="1847487427" sldId="266"/>
            <ac:spMk id="3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1:17.335" v="21240"/>
          <ac:spMkLst>
            <pc:docMk/>
            <pc:sldMk cId="1847487427" sldId="266"/>
            <ac:spMk id="4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4:30.370" v="23656"/>
          <ac:spMkLst>
            <pc:docMk/>
            <pc:sldMk cId="1847487427" sldId="266"/>
            <ac:spMk id="4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21.660" v="25014"/>
          <ac:spMkLst>
            <pc:docMk/>
            <pc:sldMk cId="1847487427" sldId="266"/>
            <ac:spMk id="4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9:19.168" v="26502"/>
          <ac:spMkLst>
            <pc:docMk/>
            <pc:sldMk cId="1847487427" sldId="266"/>
            <ac:spMk id="4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5:58.069" v="17090"/>
          <ac:spMkLst>
            <pc:docMk/>
            <pc:sldMk cId="1847487427" sldId="266"/>
            <ac:spMk id="4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9:38.389" v="18889"/>
          <ac:spMkLst>
            <pc:docMk/>
            <pc:sldMk cId="1847487427" sldId="266"/>
            <ac:spMk id="4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1:13.405" v="21209"/>
          <ac:spMkLst>
            <pc:docMk/>
            <pc:sldMk cId="1847487427" sldId="266"/>
            <ac:spMk id="4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4:35.278" v="23749"/>
          <ac:spMkLst>
            <pc:docMk/>
            <pc:sldMk cId="1847487427" sldId="266"/>
            <ac:spMk id="4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8:25.647" v="25056"/>
          <ac:spMkLst>
            <pc:docMk/>
            <pc:sldMk cId="1847487427" sldId="266"/>
            <ac:spMk id="4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49:23.097" v="26544"/>
          <ac:spMkLst>
            <pc:docMk/>
            <pc:sldMk cId="1847487427" sldId="266"/>
            <ac:spMk id="4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597" v="13580" actId="1582"/>
          <ac:spMkLst>
            <pc:docMk/>
            <pc:sldMk cId="1847487427" sldId="266"/>
            <ac:spMk id="5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5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629" v="13610" actId="1582"/>
          <ac:spMkLst>
            <pc:docMk/>
            <pc:sldMk cId="1847487427" sldId="266"/>
            <ac:spMk id="6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675" v="13640" actId="1582"/>
          <ac:spMkLst>
            <pc:docMk/>
            <pc:sldMk cId="1847487427" sldId="266"/>
            <ac:spMk id="6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6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704" v="13670" actId="1582"/>
          <ac:spMkLst>
            <pc:docMk/>
            <pc:sldMk cId="1847487427" sldId="266"/>
            <ac:spMk id="7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7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734" v="13700" actId="1582"/>
          <ac:spMkLst>
            <pc:docMk/>
            <pc:sldMk cId="1847487427" sldId="266"/>
            <ac:spMk id="7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765" v="13730" actId="1582"/>
          <ac:spMkLst>
            <pc:docMk/>
            <pc:sldMk cId="1847487427" sldId="266"/>
            <ac:spMk id="8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7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8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89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90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803" v="13760" actId="1582"/>
          <ac:spMkLst>
            <pc:docMk/>
            <pc:sldMk cId="1847487427" sldId="266"/>
            <ac:spMk id="91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92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93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94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95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2:10.902" v="13991" actId="255"/>
          <ac:spMkLst>
            <pc:docMk/>
            <pc:sldMk cId="1847487427" sldId="266"/>
            <ac:spMk id="96" creationId="{00000000-0000-0000-0000-000000000000}"/>
          </ac:spMkLst>
        </pc:spChg>
        <pc:spChg chg="mod">
          <ac:chgData name="Neil Thompson" userId="48f15031-3f30-4d0d-bb58-a7421f5db4b7" providerId="ADAL" clId="{F8C3549F-9498-45B8-9B42-AC66A9D60DB7}" dt="2022-06-25T06:31:15.825" v="13790" actId="1582"/>
          <ac:spMkLst>
            <pc:docMk/>
            <pc:sldMk cId="1847487427" sldId="266"/>
            <ac:spMk id="97" creationId="{00000000-0000-0000-0000-000000000000}"/>
          </ac:spMkLst>
        </pc:spChg>
        <pc:spChg chg="add del mod">
          <ac:chgData name="Neil Thompson" userId="48f15031-3f30-4d0d-bb58-a7421f5db4b7" providerId="ADAL" clId="{F8C3549F-9498-45B8-9B42-AC66A9D60DB7}" dt="2022-06-25T06:26:16.768" v="10"/>
          <ac:spMkLst>
            <pc:docMk/>
            <pc:sldMk cId="1847487427" sldId="266"/>
            <ac:spMk id="98" creationId="{67A95074-A022-8DBA-66F7-CB105078F032}"/>
          </ac:spMkLst>
        </pc:spChg>
        <pc:spChg chg="add del mod">
          <ac:chgData name="Neil Thompson" userId="48f15031-3f30-4d0d-bb58-a7421f5db4b7" providerId="ADAL" clId="{F8C3549F-9498-45B8-9B42-AC66A9D60DB7}" dt="2022-06-25T06:26:16.784" v="27"/>
          <ac:spMkLst>
            <pc:docMk/>
            <pc:sldMk cId="1847487427" sldId="266"/>
            <ac:spMk id="99" creationId="{3DC2B509-6AF7-9E4E-9C62-7CB78012AA79}"/>
          </ac:spMkLst>
        </pc:spChg>
        <pc:spChg chg="add del mod">
          <ac:chgData name="Neil Thompson" userId="48f15031-3f30-4d0d-bb58-a7421f5db4b7" providerId="ADAL" clId="{F8C3549F-9498-45B8-9B42-AC66A9D60DB7}" dt="2022-06-25T06:26:16.806" v="40"/>
          <ac:spMkLst>
            <pc:docMk/>
            <pc:sldMk cId="1847487427" sldId="266"/>
            <ac:spMk id="100" creationId="{C9B1CDBC-960D-14DA-0882-C6AFCB15147C}"/>
          </ac:spMkLst>
        </pc:spChg>
        <pc:spChg chg="add del mod">
          <ac:chgData name="Neil Thompson" userId="48f15031-3f30-4d0d-bb58-a7421f5db4b7" providerId="ADAL" clId="{F8C3549F-9498-45B8-9B42-AC66A9D60DB7}" dt="2022-06-25T06:32:21.313" v="14002"/>
          <ac:spMkLst>
            <pc:docMk/>
            <pc:sldMk cId="1847487427" sldId="266"/>
            <ac:spMk id="105" creationId="{14ADA770-CB84-6304-CFC5-44C4C0CCD7A8}"/>
          </ac:spMkLst>
        </pc:spChg>
        <pc:spChg chg="add del mod">
          <ac:chgData name="Neil Thompson" userId="48f15031-3f30-4d0d-bb58-a7421f5db4b7" providerId="ADAL" clId="{F8C3549F-9498-45B8-9B42-AC66A9D60DB7}" dt="2022-06-25T06:32:21.329" v="14019"/>
          <ac:spMkLst>
            <pc:docMk/>
            <pc:sldMk cId="1847487427" sldId="266"/>
            <ac:spMk id="107" creationId="{36AF1D72-92A9-35CF-8A08-AA839E99043D}"/>
          </ac:spMkLst>
        </pc:spChg>
        <pc:spChg chg="add del mod">
          <ac:chgData name="Neil Thompson" userId="48f15031-3f30-4d0d-bb58-a7421f5db4b7" providerId="ADAL" clId="{F8C3549F-9498-45B8-9B42-AC66A9D60DB7}" dt="2022-06-25T06:32:24.021" v="14048"/>
          <ac:spMkLst>
            <pc:docMk/>
            <pc:sldMk cId="1847487427" sldId="266"/>
            <ac:spMk id="110" creationId="{3A306965-7901-49F5-5DC8-49BED8B067D8}"/>
          </ac:spMkLst>
        </pc:spChg>
        <pc:spChg chg="add del mod">
          <ac:chgData name="Neil Thompson" userId="48f15031-3f30-4d0d-bb58-a7421f5db4b7" providerId="ADAL" clId="{F8C3549F-9498-45B8-9B42-AC66A9D60DB7}" dt="2022-06-25T06:32:24.037" v="14065"/>
          <ac:spMkLst>
            <pc:docMk/>
            <pc:sldMk cId="1847487427" sldId="266"/>
            <ac:spMk id="111" creationId="{07F67DD6-4C03-959A-CA1F-613C3791989A}"/>
          </ac:spMkLst>
        </pc:spChg>
        <pc:spChg chg="add del mod">
          <ac:chgData name="Neil Thompson" userId="48f15031-3f30-4d0d-bb58-a7421f5db4b7" providerId="ADAL" clId="{F8C3549F-9498-45B8-9B42-AC66A9D60DB7}" dt="2022-06-25T06:32:24.824" v="14098"/>
          <ac:spMkLst>
            <pc:docMk/>
            <pc:sldMk cId="1847487427" sldId="266"/>
            <ac:spMk id="115" creationId="{AAA362AD-9FD6-1944-4A6D-82C1FF8C0FE0}"/>
          </ac:spMkLst>
        </pc:spChg>
        <pc:spChg chg="add del mod">
          <ac:chgData name="Neil Thompson" userId="48f15031-3f30-4d0d-bb58-a7421f5db4b7" providerId="ADAL" clId="{F8C3549F-9498-45B8-9B42-AC66A9D60DB7}" dt="2022-06-25T06:32:24.824" v="14115"/>
          <ac:spMkLst>
            <pc:docMk/>
            <pc:sldMk cId="1847487427" sldId="266"/>
            <ac:spMk id="116" creationId="{61F04B30-4A78-6EB0-A2D9-681671F81823}"/>
          </ac:spMkLst>
        </pc:spChg>
        <pc:spChg chg="add del mod">
          <ac:chgData name="Neil Thompson" userId="48f15031-3f30-4d0d-bb58-a7421f5db4b7" providerId="ADAL" clId="{F8C3549F-9498-45B8-9B42-AC66A9D60DB7}" dt="2022-06-25T06:32:25.604" v="14148"/>
          <ac:spMkLst>
            <pc:docMk/>
            <pc:sldMk cId="1847487427" sldId="266"/>
            <ac:spMk id="119" creationId="{36019D1D-1FB8-024A-E823-0B8A4F2824E0}"/>
          </ac:spMkLst>
        </pc:spChg>
        <pc:spChg chg="add del mod">
          <ac:chgData name="Neil Thompson" userId="48f15031-3f30-4d0d-bb58-a7421f5db4b7" providerId="ADAL" clId="{F8C3549F-9498-45B8-9B42-AC66A9D60DB7}" dt="2022-06-25T06:32:25.626" v="14165"/>
          <ac:spMkLst>
            <pc:docMk/>
            <pc:sldMk cId="1847487427" sldId="266"/>
            <ac:spMk id="120" creationId="{0E2750CC-1643-7F6E-D273-25ABF230E700}"/>
          </ac:spMkLst>
        </pc:spChg>
        <pc:spChg chg="add del mod">
          <ac:chgData name="Neil Thompson" userId="48f15031-3f30-4d0d-bb58-a7421f5db4b7" providerId="ADAL" clId="{F8C3549F-9498-45B8-9B42-AC66A9D60DB7}" dt="2022-06-25T06:32:26.359" v="14198"/>
          <ac:spMkLst>
            <pc:docMk/>
            <pc:sldMk cId="1847487427" sldId="266"/>
            <ac:spMk id="123" creationId="{0CAA75A4-1A27-7631-C055-638DD9141420}"/>
          </ac:spMkLst>
        </pc:spChg>
        <pc:spChg chg="add del mod">
          <ac:chgData name="Neil Thompson" userId="48f15031-3f30-4d0d-bb58-a7421f5db4b7" providerId="ADAL" clId="{F8C3549F-9498-45B8-9B42-AC66A9D60DB7}" dt="2022-06-25T06:32:26.374" v="14215"/>
          <ac:spMkLst>
            <pc:docMk/>
            <pc:sldMk cId="1847487427" sldId="266"/>
            <ac:spMk id="124" creationId="{93AACA4B-FE18-A2F7-4E9B-4FC5089CC7A4}"/>
          </ac:spMkLst>
        </pc:spChg>
        <pc:spChg chg="add del mod">
          <ac:chgData name="Neil Thompson" userId="48f15031-3f30-4d0d-bb58-a7421f5db4b7" providerId="ADAL" clId="{F8C3549F-9498-45B8-9B42-AC66A9D60DB7}" dt="2022-06-25T06:32:30.616" v="14248"/>
          <ac:spMkLst>
            <pc:docMk/>
            <pc:sldMk cId="1847487427" sldId="266"/>
            <ac:spMk id="127" creationId="{D54255A9-1037-88F1-91CE-36112AA18FE8}"/>
          </ac:spMkLst>
        </pc:spChg>
        <pc:spChg chg="add del mod">
          <ac:chgData name="Neil Thompson" userId="48f15031-3f30-4d0d-bb58-a7421f5db4b7" providerId="ADAL" clId="{F8C3549F-9498-45B8-9B42-AC66A9D60DB7}" dt="2022-06-25T06:32:30.638" v="14265"/>
          <ac:spMkLst>
            <pc:docMk/>
            <pc:sldMk cId="1847487427" sldId="266"/>
            <ac:spMk id="129" creationId="{D6117F93-DD12-6BA7-B8AC-3F6BD072930A}"/>
          </ac:spMkLst>
        </pc:spChg>
        <pc:spChg chg="add del mod">
          <ac:chgData name="Neil Thompson" userId="48f15031-3f30-4d0d-bb58-a7421f5db4b7" providerId="ADAL" clId="{F8C3549F-9498-45B8-9B42-AC66A9D60DB7}" dt="2022-06-25T06:32:31.640" v="14294"/>
          <ac:spMkLst>
            <pc:docMk/>
            <pc:sldMk cId="1847487427" sldId="266"/>
            <ac:spMk id="132" creationId="{DA04CC25-A646-0CF1-1D4F-C9A69C2892BD}"/>
          </ac:spMkLst>
        </pc:spChg>
        <pc:spChg chg="add del mod">
          <ac:chgData name="Neil Thompson" userId="48f15031-3f30-4d0d-bb58-a7421f5db4b7" providerId="ADAL" clId="{F8C3549F-9498-45B8-9B42-AC66A9D60DB7}" dt="2022-06-25T06:32:31.656" v="14311"/>
          <ac:spMkLst>
            <pc:docMk/>
            <pc:sldMk cId="1847487427" sldId="266"/>
            <ac:spMk id="134" creationId="{FC9D00E1-51E8-24D3-C0E9-DE0AD3D43ED0}"/>
          </ac:spMkLst>
        </pc:spChg>
        <pc:spChg chg="add del mod">
          <ac:chgData name="Neil Thompson" userId="48f15031-3f30-4d0d-bb58-a7421f5db4b7" providerId="ADAL" clId="{F8C3549F-9498-45B8-9B42-AC66A9D60DB7}" dt="2022-06-25T06:32:32.543" v="14344"/>
          <ac:spMkLst>
            <pc:docMk/>
            <pc:sldMk cId="1847487427" sldId="266"/>
            <ac:spMk id="138" creationId="{42EBBF3C-083E-966D-8F8F-BC3C758D2001}"/>
          </ac:spMkLst>
        </pc:spChg>
        <pc:spChg chg="add del mod">
          <ac:chgData name="Neil Thompson" userId="48f15031-3f30-4d0d-bb58-a7421f5db4b7" providerId="ADAL" clId="{F8C3549F-9498-45B8-9B42-AC66A9D60DB7}" dt="2022-06-25T06:32:32.574" v="14361"/>
          <ac:spMkLst>
            <pc:docMk/>
            <pc:sldMk cId="1847487427" sldId="266"/>
            <ac:spMk id="139" creationId="{A3ADA8FE-CE9F-4432-A3A5-521F03B5DDDD}"/>
          </ac:spMkLst>
        </pc:spChg>
        <pc:spChg chg="add del mod">
          <ac:chgData name="Neil Thompson" userId="48f15031-3f30-4d0d-bb58-a7421f5db4b7" providerId="ADAL" clId="{F8C3549F-9498-45B8-9B42-AC66A9D60DB7}" dt="2022-06-25T06:32:33.245" v="14394"/>
          <ac:spMkLst>
            <pc:docMk/>
            <pc:sldMk cId="1847487427" sldId="266"/>
            <ac:spMk id="142" creationId="{0347208C-5D65-DFA1-AC27-4CF7A4F52AFF}"/>
          </ac:spMkLst>
        </pc:spChg>
        <pc:spChg chg="add del mod">
          <ac:chgData name="Neil Thompson" userId="48f15031-3f30-4d0d-bb58-a7421f5db4b7" providerId="ADAL" clId="{F8C3549F-9498-45B8-9B42-AC66A9D60DB7}" dt="2022-06-25T06:32:33.260" v="14411"/>
          <ac:spMkLst>
            <pc:docMk/>
            <pc:sldMk cId="1847487427" sldId="266"/>
            <ac:spMk id="143" creationId="{8FF3EB01-F679-CAAE-76E8-EBBCD521A9FA}"/>
          </ac:spMkLst>
        </pc:spChg>
        <pc:spChg chg="add del mod">
          <ac:chgData name="Neil Thompson" userId="48f15031-3f30-4d0d-bb58-a7421f5db4b7" providerId="ADAL" clId="{F8C3549F-9498-45B8-9B42-AC66A9D60DB7}" dt="2022-06-25T06:32:33.909" v="14444"/>
          <ac:spMkLst>
            <pc:docMk/>
            <pc:sldMk cId="1847487427" sldId="266"/>
            <ac:spMk id="146" creationId="{E4D5BD4F-2DA0-CDDF-BCDB-F61B161D125C}"/>
          </ac:spMkLst>
        </pc:spChg>
        <pc:spChg chg="add del mod">
          <ac:chgData name="Neil Thompson" userId="48f15031-3f30-4d0d-bb58-a7421f5db4b7" providerId="ADAL" clId="{F8C3549F-9498-45B8-9B42-AC66A9D60DB7}" dt="2022-06-25T06:32:33.924" v="14461"/>
          <ac:spMkLst>
            <pc:docMk/>
            <pc:sldMk cId="1847487427" sldId="266"/>
            <ac:spMk id="147" creationId="{7EA515BD-652E-36F3-D33D-C4B1F9C571E0}"/>
          </ac:spMkLst>
        </pc:spChg>
        <pc:spChg chg="add del mod">
          <ac:chgData name="Neil Thompson" userId="48f15031-3f30-4d0d-bb58-a7421f5db4b7" providerId="ADAL" clId="{F8C3549F-9498-45B8-9B42-AC66A9D60DB7}" dt="2022-06-25T06:32:34.563" v="14494"/>
          <ac:spMkLst>
            <pc:docMk/>
            <pc:sldMk cId="1847487427" sldId="266"/>
            <ac:spMk id="153" creationId="{762B2B3C-9382-4D50-1CB4-8869E7F5524B}"/>
          </ac:spMkLst>
        </pc:spChg>
        <pc:spChg chg="add del mod">
          <ac:chgData name="Neil Thompson" userId="48f15031-3f30-4d0d-bb58-a7421f5db4b7" providerId="ADAL" clId="{F8C3549F-9498-45B8-9B42-AC66A9D60DB7}" dt="2022-06-25T06:32:34.579" v="14511"/>
          <ac:spMkLst>
            <pc:docMk/>
            <pc:sldMk cId="1847487427" sldId="266"/>
            <ac:spMk id="154" creationId="{BFB4123A-21C6-DB00-B06D-0199FCB815F1}"/>
          </ac:spMkLst>
        </pc:spChg>
        <pc:spChg chg="add del mod">
          <ac:chgData name="Neil Thompson" userId="48f15031-3f30-4d0d-bb58-a7421f5db4b7" providerId="ADAL" clId="{F8C3549F-9498-45B8-9B42-AC66A9D60DB7}" dt="2022-06-25T06:32:35.165" v="14544"/>
          <ac:spMkLst>
            <pc:docMk/>
            <pc:sldMk cId="1847487427" sldId="266"/>
            <ac:spMk id="158" creationId="{17450264-D562-6658-DCD5-CB138B3FE61D}"/>
          </ac:spMkLst>
        </pc:spChg>
        <pc:spChg chg="add del mod">
          <ac:chgData name="Neil Thompson" userId="48f15031-3f30-4d0d-bb58-a7421f5db4b7" providerId="ADAL" clId="{F8C3549F-9498-45B8-9B42-AC66A9D60DB7}" dt="2022-06-25T06:32:35.181" v="14561"/>
          <ac:spMkLst>
            <pc:docMk/>
            <pc:sldMk cId="1847487427" sldId="266"/>
            <ac:spMk id="159" creationId="{93FF546E-119E-99C2-DA4B-CA14103E2380}"/>
          </ac:spMkLst>
        </pc:spChg>
        <pc:spChg chg="add del mod">
          <ac:chgData name="Neil Thompson" userId="48f15031-3f30-4d0d-bb58-a7421f5db4b7" providerId="ADAL" clId="{F8C3549F-9498-45B8-9B42-AC66A9D60DB7}" dt="2022-06-25T06:32:36.014" v="14594"/>
          <ac:spMkLst>
            <pc:docMk/>
            <pc:sldMk cId="1847487427" sldId="266"/>
            <ac:spMk id="163" creationId="{6A39CD6B-606F-35E1-984C-8C07FF0F9168}"/>
          </ac:spMkLst>
        </pc:spChg>
        <pc:spChg chg="add del mod">
          <ac:chgData name="Neil Thompson" userId="48f15031-3f30-4d0d-bb58-a7421f5db4b7" providerId="ADAL" clId="{F8C3549F-9498-45B8-9B42-AC66A9D60DB7}" dt="2022-06-25T06:32:36.029" v="14611"/>
          <ac:spMkLst>
            <pc:docMk/>
            <pc:sldMk cId="1847487427" sldId="266"/>
            <ac:spMk id="165" creationId="{616E4CF1-5280-84A3-FC89-E2D3B8014902}"/>
          </ac:spMkLst>
        </pc:spChg>
        <pc:spChg chg="add del mod">
          <ac:chgData name="Neil Thompson" userId="48f15031-3f30-4d0d-bb58-a7421f5db4b7" providerId="ADAL" clId="{F8C3549F-9498-45B8-9B42-AC66A9D60DB7}" dt="2022-06-25T06:32:36.653" v="14644"/>
          <ac:spMkLst>
            <pc:docMk/>
            <pc:sldMk cId="1847487427" sldId="266"/>
            <ac:spMk id="170" creationId="{2BCCE11C-5F2C-5257-FA6B-34B6173CA699}"/>
          </ac:spMkLst>
        </pc:spChg>
        <pc:spChg chg="add del mod">
          <ac:chgData name="Neil Thompson" userId="48f15031-3f30-4d0d-bb58-a7421f5db4b7" providerId="ADAL" clId="{F8C3549F-9498-45B8-9B42-AC66A9D60DB7}" dt="2022-06-25T06:32:36.669" v="14661"/>
          <ac:spMkLst>
            <pc:docMk/>
            <pc:sldMk cId="1847487427" sldId="266"/>
            <ac:spMk id="171" creationId="{8FF61853-E6F9-4684-E01C-45A8F41FD715}"/>
          </ac:spMkLst>
        </pc:spChg>
        <pc:spChg chg="add del mod">
          <ac:chgData name="Neil Thompson" userId="48f15031-3f30-4d0d-bb58-a7421f5db4b7" providerId="ADAL" clId="{F8C3549F-9498-45B8-9B42-AC66A9D60DB7}" dt="2022-06-25T06:32:37.248" v="14694"/>
          <ac:spMkLst>
            <pc:docMk/>
            <pc:sldMk cId="1847487427" sldId="266"/>
            <ac:spMk id="175" creationId="{FF9E0C92-B7AF-04FC-FA92-580BAE84D108}"/>
          </ac:spMkLst>
        </pc:spChg>
        <pc:spChg chg="add del mod">
          <ac:chgData name="Neil Thompson" userId="48f15031-3f30-4d0d-bb58-a7421f5db4b7" providerId="ADAL" clId="{F8C3549F-9498-45B8-9B42-AC66A9D60DB7}" dt="2022-06-25T06:32:37.255" v="14711"/>
          <ac:spMkLst>
            <pc:docMk/>
            <pc:sldMk cId="1847487427" sldId="266"/>
            <ac:spMk id="176" creationId="{9C01B010-C879-A517-4902-2BF6DFB922A9}"/>
          </ac:spMkLst>
        </pc:spChg>
        <pc:spChg chg="add del mod">
          <ac:chgData name="Neil Thompson" userId="48f15031-3f30-4d0d-bb58-a7421f5db4b7" providerId="ADAL" clId="{F8C3549F-9498-45B8-9B42-AC66A9D60DB7}" dt="2022-06-25T06:32:38.752" v="14744"/>
          <ac:spMkLst>
            <pc:docMk/>
            <pc:sldMk cId="1847487427" sldId="266"/>
            <ac:spMk id="180" creationId="{D4140850-B973-B86D-D19A-4E53A103DA19}"/>
          </ac:spMkLst>
        </pc:spChg>
        <pc:spChg chg="add del mod">
          <ac:chgData name="Neil Thompson" userId="48f15031-3f30-4d0d-bb58-a7421f5db4b7" providerId="ADAL" clId="{F8C3549F-9498-45B8-9B42-AC66A9D60DB7}" dt="2022-06-25T06:32:38.758" v="14761"/>
          <ac:spMkLst>
            <pc:docMk/>
            <pc:sldMk cId="1847487427" sldId="266"/>
            <ac:spMk id="182" creationId="{BC480688-5B40-A0EF-AAF6-DBDDFB858EAC}"/>
          </ac:spMkLst>
        </pc:spChg>
        <pc:spChg chg="add del mod">
          <ac:chgData name="Neil Thompson" userId="48f15031-3f30-4d0d-bb58-a7421f5db4b7" providerId="ADAL" clId="{F8C3549F-9498-45B8-9B42-AC66A9D60DB7}" dt="2022-06-25T06:32:44.975" v="14801"/>
          <ac:spMkLst>
            <pc:docMk/>
            <pc:sldMk cId="1847487427" sldId="266"/>
            <ac:spMk id="185" creationId="{9CB18A8B-09F0-1EE3-8F8E-F88952191E55}"/>
          </ac:spMkLst>
        </pc:spChg>
        <pc:spChg chg="add del mod">
          <ac:chgData name="Neil Thompson" userId="48f15031-3f30-4d0d-bb58-a7421f5db4b7" providerId="ADAL" clId="{F8C3549F-9498-45B8-9B42-AC66A9D60DB7}" dt="2022-06-25T06:32:44.990" v="14818"/>
          <ac:spMkLst>
            <pc:docMk/>
            <pc:sldMk cId="1847487427" sldId="266"/>
            <ac:spMk id="186" creationId="{6348CEA9-A6F2-44C6-BE7D-B1F4C34F3582}"/>
          </ac:spMkLst>
        </pc:spChg>
        <pc:spChg chg="add del mod">
          <ac:chgData name="Neil Thompson" userId="48f15031-3f30-4d0d-bb58-a7421f5db4b7" providerId="ADAL" clId="{F8C3549F-9498-45B8-9B42-AC66A9D60DB7}" dt="2022-06-25T06:32:45.908" v="14849"/>
          <ac:spMkLst>
            <pc:docMk/>
            <pc:sldMk cId="1847487427" sldId="266"/>
            <ac:spMk id="189" creationId="{6DE3B90F-004C-CD34-D145-BB35A42339FE}"/>
          </ac:spMkLst>
        </pc:spChg>
        <pc:spChg chg="add del mod">
          <ac:chgData name="Neil Thompson" userId="48f15031-3f30-4d0d-bb58-a7421f5db4b7" providerId="ADAL" clId="{F8C3549F-9498-45B8-9B42-AC66A9D60DB7}" dt="2022-06-25T06:32:45.924" v="14866"/>
          <ac:spMkLst>
            <pc:docMk/>
            <pc:sldMk cId="1847487427" sldId="266"/>
            <ac:spMk id="190" creationId="{346E0CE2-3BED-44EB-2C37-4A6A3541F0A3}"/>
          </ac:spMkLst>
        </pc:spChg>
        <pc:spChg chg="add del mod">
          <ac:chgData name="Neil Thompson" userId="48f15031-3f30-4d0d-bb58-a7421f5db4b7" providerId="ADAL" clId="{F8C3549F-9498-45B8-9B42-AC66A9D60DB7}" dt="2022-06-25T06:32:46.694" v="14899"/>
          <ac:spMkLst>
            <pc:docMk/>
            <pc:sldMk cId="1847487427" sldId="266"/>
            <ac:spMk id="225" creationId="{196746A3-49BE-6047-F390-88AAFCCA63CF}"/>
          </ac:spMkLst>
        </pc:spChg>
        <pc:spChg chg="add del mod">
          <ac:chgData name="Neil Thompson" userId="48f15031-3f30-4d0d-bb58-a7421f5db4b7" providerId="ADAL" clId="{F8C3549F-9498-45B8-9B42-AC66A9D60DB7}" dt="2022-06-25T06:32:46.710" v="14916"/>
          <ac:spMkLst>
            <pc:docMk/>
            <pc:sldMk cId="1847487427" sldId="266"/>
            <ac:spMk id="226" creationId="{FCE17E4D-EFD6-3371-111B-323CE6A6F6A3}"/>
          </ac:spMkLst>
        </pc:spChg>
        <pc:spChg chg="add del mod">
          <ac:chgData name="Neil Thompson" userId="48f15031-3f30-4d0d-bb58-a7421f5db4b7" providerId="ADAL" clId="{F8C3549F-9498-45B8-9B42-AC66A9D60DB7}" dt="2022-06-25T06:32:47.496" v="14949"/>
          <ac:spMkLst>
            <pc:docMk/>
            <pc:sldMk cId="1847487427" sldId="266"/>
            <ac:spMk id="229" creationId="{20313E3F-46F4-4023-B128-2B319CD6532A}"/>
          </ac:spMkLst>
        </pc:spChg>
        <pc:spChg chg="add del mod">
          <ac:chgData name="Neil Thompson" userId="48f15031-3f30-4d0d-bb58-a7421f5db4b7" providerId="ADAL" clId="{F8C3549F-9498-45B8-9B42-AC66A9D60DB7}" dt="2022-06-25T06:32:47.512" v="14966"/>
          <ac:spMkLst>
            <pc:docMk/>
            <pc:sldMk cId="1847487427" sldId="266"/>
            <ac:spMk id="230" creationId="{7B479968-D12C-CCFA-6B8E-FC17D1EE45E1}"/>
          </ac:spMkLst>
        </pc:spChg>
        <pc:spChg chg="add del mod">
          <ac:chgData name="Neil Thompson" userId="48f15031-3f30-4d0d-bb58-a7421f5db4b7" providerId="ADAL" clId="{F8C3549F-9498-45B8-9B42-AC66A9D60DB7}" dt="2022-06-25T06:32:48.261" v="14999"/>
          <ac:spMkLst>
            <pc:docMk/>
            <pc:sldMk cId="1847487427" sldId="266"/>
            <ac:spMk id="233" creationId="{0FD9E1A6-9CF6-DF63-802B-3A48EDB67D71}"/>
          </ac:spMkLst>
        </pc:spChg>
        <pc:spChg chg="add del mod">
          <ac:chgData name="Neil Thompson" userId="48f15031-3f30-4d0d-bb58-a7421f5db4b7" providerId="ADAL" clId="{F8C3549F-9498-45B8-9B42-AC66A9D60DB7}" dt="2022-06-25T06:32:48.276" v="15016"/>
          <ac:spMkLst>
            <pc:docMk/>
            <pc:sldMk cId="1847487427" sldId="266"/>
            <ac:spMk id="234" creationId="{3BDC534C-2876-02C7-CF33-FEA98392C05D}"/>
          </ac:spMkLst>
        </pc:spChg>
        <pc:spChg chg="add del mod">
          <ac:chgData name="Neil Thompson" userId="48f15031-3f30-4d0d-bb58-a7421f5db4b7" providerId="ADAL" clId="{F8C3549F-9498-45B8-9B42-AC66A9D60DB7}" dt="2022-06-25T06:32:48.847" v="15049"/>
          <ac:spMkLst>
            <pc:docMk/>
            <pc:sldMk cId="1847487427" sldId="266"/>
            <ac:spMk id="237" creationId="{3F8605E5-3CC4-B7BD-456B-232949957C98}"/>
          </ac:spMkLst>
        </pc:spChg>
        <pc:spChg chg="add del mod">
          <ac:chgData name="Neil Thompson" userId="48f15031-3f30-4d0d-bb58-a7421f5db4b7" providerId="ADAL" clId="{F8C3549F-9498-45B8-9B42-AC66A9D60DB7}" dt="2022-06-25T06:32:48.862" v="15066"/>
          <ac:spMkLst>
            <pc:docMk/>
            <pc:sldMk cId="1847487427" sldId="266"/>
            <ac:spMk id="239" creationId="{47F59F28-1B25-9F61-FF4F-FFE43736791A}"/>
          </ac:spMkLst>
        </pc:spChg>
        <pc:spChg chg="add del mod">
          <ac:chgData name="Neil Thompson" userId="48f15031-3f30-4d0d-bb58-a7421f5db4b7" providerId="ADAL" clId="{F8C3549F-9498-45B8-9B42-AC66A9D60DB7}" dt="2022-06-25T06:32:49.501" v="15099"/>
          <ac:spMkLst>
            <pc:docMk/>
            <pc:sldMk cId="1847487427" sldId="266"/>
            <ac:spMk id="242" creationId="{D6701396-A586-79B5-A99D-7C7033301966}"/>
          </ac:spMkLst>
        </pc:spChg>
        <pc:spChg chg="add del mod">
          <ac:chgData name="Neil Thompson" userId="48f15031-3f30-4d0d-bb58-a7421f5db4b7" providerId="ADAL" clId="{F8C3549F-9498-45B8-9B42-AC66A9D60DB7}" dt="2022-06-25T06:32:49.517" v="15116"/>
          <ac:spMkLst>
            <pc:docMk/>
            <pc:sldMk cId="1847487427" sldId="266"/>
            <ac:spMk id="243" creationId="{C6A3F1BE-E12B-29D6-5E7C-6727FF14AF44}"/>
          </ac:spMkLst>
        </pc:spChg>
        <pc:spChg chg="add del mod">
          <ac:chgData name="Neil Thompson" userId="48f15031-3f30-4d0d-bb58-a7421f5db4b7" providerId="ADAL" clId="{F8C3549F-9498-45B8-9B42-AC66A9D60DB7}" dt="2022-06-25T06:32:49.902" v="15149"/>
          <ac:spMkLst>
            <pc:docMk/>
            <pc:sldMk cId="1847487427" sldId="266"/>
            <ac:spMk id="246" creationId="{70901E47-EE67-4CB8-9358-F85F841E6B92}"/>
          </ac:spMkLst>
        </pc:spChg>
        <pc:spChg chg="add del mod">
          <ac:chgData name="Neil Thompson" userId="48f15031-3f30-4d0d-bb58-a7421f5db4b7" providerId="ADAL" clId="{F8C3549F-9498-45B8-9B42-AC66A9D60DB7}" dt="2022-06-25T06:32:49.918" v="15166"/>
          <ac:spMkLst>
            <pc:docMk/>
            <pc:sldMk cId="1847487427" sldId="266"/>
            <ac:spMk id="247" creationId="{9907D4FE-8A45-2AAF-A6E7-05515F480C22}"/>
          </ac:spMkLst>
        </pc:spChg>
        <pc:spChg chg="add del mod">
          <ac:chgData name="Neil Thompson" userId="48f15031-3f30-4d0d-bb58-a7421f5db4b7" providerId="ADAL" clId="{F8C3549F-9498-45B8-9B42-AC66A9D60DB7}" dt="2022-06-25T06:32:50.689" v="15199"/>
          <ac:spMkLst>
            <pc:docMk/>
            <pc:sldMk cId="1847487427" sldId="266"/>
            <ac:spMk id="250" creationId="{1A69C10D-F070-13C7-BC59-869BF682B780}"/>
          </ac:spMkLst>
        </pc:spChg>
        <pc:spChg chg="add del mod">
          <ac:chgData name="Neil Thompson" userId="48f15031-3f30-4d0d-bb58-a7421f5db4b7" providerId="ADAL" clId="{F8C3549F-9498-45B8-9B42-AC66A9D60DB7}" dt="2022-06-25T06:32:50.704" v="15216"/>
          <ac:spMkLst>
            <pc:docMk/>
            <pc:sldMk cId="1847487427" sldId="266"/>
            <ac:spMk id="251" creationId="{F8390B9D-8092-E0F7-090C-CBB077369CDC}"/>
          </ac:spMkLst>
        </pc:spChg>
        <pc:spChg chg="add del mod">
          <ac:chgData name="Neil Thompson" userId="48f15031-3f30-4d0d-bb58-a7421f5db4b7" providerId="ADAL" clId="{F8C3549F-9498-45B8-9B42-AC66A9D60DB7}" dt="2022-06-25T06:33:01.787" v="15272"/>
          <ac:spMkLst>
            <pc:docMk/>
            <pc:sldMk cId="1847487427" sldId="266"/>
            <ac:spMk id="254" creationId="{168BA655-561A-EBA0-9ED4-2D53C6C9349F}"/>
          </ac:spMkLst>
        </pc:spChg>
        <pc:spChg chg="add del mod">
          <ac:chgData name="Neil Thompson" userId="48f15031-3f30-4d0d-bb58-a7421f5db4b7" providerId="ADAL" clId="{F8C3549F-9498-45B8-9B42-AC66A9D60DB7}" dt="2022-06-25T06:33:01.803" v="15289"/>
          <ac:spMkLst>
            <pc:docMk/>
            <pc:sldMk cId="1847487427" sldId="266"/>
            <ac:spMk id="255" creationId="{0DC69ADB-AD16-6C18-7B60-7D8D2951EA64}"/>
          </ac:spMkLst>
        </pc:spChg>
        <pc:spChg chg="add del mod">
          <ac:chgData name="Neil Thompson" userId="48f15031-3f30-4d0d-bb58-a7421f5db4b7" providerId="ADAL" clId="{F8C3549F-9498-45B8-9B42-AC66A9D60DB7}" dt="2022-06-25T06:33:02.744" v="15303"/>
          <ac:spMkLst>
            <pc:docMk/>
            <pc:sldMk cId="1847487427" sldId="266"/>
            <ac:spMk id="288" creationId="{7CE8B62F-55D3-A713-CAD2-17821E84C16B}"/>
          </ac:spMkLst>
        </pc:spChg>
        <pc:spChg chg="add del mod">
          <ac:chgData name="Neil Thompson" userId="48f15031-3f30-4d0d-bb58-a7421f5db4b7" providerId="ADAL" clId="{F8C3549F-9498-45B8-9B42-AC66A9D60DB7}" dt="2022-06-25T06:33:02.760" v="15320"/>
          <ac:spMkLst>
            <pc:docMk/>
            <pc:sldMk cId="1847487427" sldId="266"/>
            <ac:spMk id="289" creationId="{882F6FD8-9D24-E086-5F87-F61206531A2E}"/>
          </ac:spMkLst>
        </pc:spChg>
        <pc:spChg chg="add del mod">
          <ac:chgData name="Neil Thompson" userId="48f15031-3f30-4d0d-bb58-a7421f5db4b7" providerId="ADAL" clId="{F8C3549F-9498-45B8-9B42-AC66A9D60DB7}" dt="2022-06-25T06:33:07.093" v="15338"/>
          <ac:spMkLst>
            <pc:docMk/>
            <pc:sldMk cId="1847487427" sldId="266"/>
            <ac:spMk id="290" creationId="{02BE6D3C-61A1-219D-EB46-005755DA83A9}"/>
          </ac:spMkLst>
        </pc:spChg>
        <pc:spChg chg="add del mod">
          <ac:chgData name="Neil Thompson" userId="48f15031-3f30-4d0d-bb58-a7421f5db4b7" providerId="ADAL" clId="{F8C3549F-9498-45B8-9B42-AC66A9D60DB7}" dt="2022-06-25T06:33:07.109" v="15355"/>
          <ac:spMkLst>
            <pc:docMk/>
            <pc:sldMk cId="1847487427" sldId="266"/>
            <ac:spMk id="291" creationId="{B168F5F9-6EEE-16C6-F597-C2FA92B671C4}"/>
          </ac:spMkLst>
        </pc:spChg>
        <pc:spChg chg="add del mod">
          <ac:chgData name="Neil Thompson" userId="48f15031-3f30-4d0d-bb58-a7421f5db4b7" providerId="ADAL" clId="{F8C3549F-9498-45B8-9B42-AC66A9D60DB7}" dt="2022-06-25T06:33:07.927" v="15384"/>
          <ac:spMkLst>
            <pc:docMk/>
            <pc:sldMk cId="1847487427" sldId="266"/>
            <ac:spMk id="294" creationId="{773871B3-E162-6593-6817-F3171008F7E0}"/>
          </ac:spMkLst>
        </pc:spChg>
        <pc:spChg chg="add del mod">
          <ac:chgData name="Neil Thompson" userId="48f15031-3f30-4d0d-bb58-a7421f5db4b7" providerId="ADAL" clId="{F8C3549F-9498-45B8-9B42-AC66A9D60DB7}" dt="2022-06-25T06:33:07.949" v="15401"/>
          <ac:spMkLst>
            <pc:docMk/>
            <pc:sldMk cId="1847487427" sldId="266"/>
            <ac:spMk id="295" creationId="{437FBCB0-92B4-B03A-6932-E6F9D4DCDBEF}"/>
          </ac:spMkLst>
        </pc:spChg>
        <pc:spChg chg="add del mod">
          <ac:chgData name="Neil Thompson" userId="48f15031-3f30-4d0d-bb58-a7421f5db4b7" providerId="ADAL" clId="{F8C3549F-9498-45B8-9B42-AC66A9D60DB7}" dt="2022-06-25T06:33:08.730" v="15434"/>
          <ac:spMkLst>
            <pc:docMk/>
            <pc:sldMk cId="1847487427" sldId="266"/>
            <ac:spMk id="298" creationId="{BE47E516-B8FC-94D4-8C29-C2562E5B9A08}"/>
          </ac:spMkLst>
        </pc:spChg>
        <pc:spChg chg="add del mod">
          <ac:chgData name="Neil Thompson" userId="48f15031-3f30-4d0d-bb58-a7421f5db4b7" providerId="ADAL" clId="{F8C3549F-9498-45B8-9B42-AC66A9D60DB7}" dt="2022-06-25T06:33:08.746" v="15451"/>
          <ac:spMkLst>
            <pc:docMk/>
            <pc:sldMk cId="1847487427" sldId="266"/>
            <ac:spMk id="299" creationId="{5B12536B-CD96-7AD2-D281-0A64D5783AC1}"/>
          </ac:spMkLst>
        </pc:spChg>
        <pc:spChg chg="add del mod">
          <ac:chgData name="Neil Thompson" userId="48f15031-3f30-4d0d-bb58-a7421f5db4b7" providerId="ADAL" clId="{F8C3549F-9498-45B8-9B42-AC66A9D60DB7}" dt="2022-06-25T06:33:16.673" v="15486"/>
          <ac:spMkLst>
            <pc:docMk/>
            <pc:sldMk cId="1847487427" sldId="266"/>
            <ac:spMk id="302" creationId="{0947E6AF-6A10-2451-74BA-D73921E68629}"/>
          </ac:spMkLst>
        </pc:spChg>
        <pc:spChg chg="add del mod">
          <ac:chgData name="Neil Thompson" userId="48f15031-3f30-4d0d-bb58-a7421f5db4b7" providerId="ADAL" clId="{F8C3549F-9498-45B8-9B42-AC66A9D60DB7}" dt="2022-06-25T06:33:16.689" v="15503"/>
          <ac:spMkLst>
            <pc:docMk/>
            <pc:sldMk cId="1847487427" sldId="266"/>
            <ac:spMk id="303" creationId="{173138B8-5F71-65C4-A86B-F3892EA46E4D}"/>
          </ac:spMkLst>
        </pc:spChg>
        <pc:spChg chg="add del mod">
          <ac:chgData name="Neil Thompson" userId="48f15031-3f30-4d0d-bb58-a7421f5db4b7" providerId="ADAL" clId="{F8C3549F-9498-45B8-9B42-AC66A9D60DB7}" dt="2022-06-25T06:33:18.078" v="15532"/>
          <ac:spMkLst>
            <pc:docMk/>
            <pc:sldMk cId="1847487427" sldId="266"/>
            <ac:spMk id="306" creationId="{83B6B5F4-FD72-60C3-D01D-F9A41701DC26}"/>
          </ac:spMkLst>
        </pc:spChg>
        <pc:spChg chg="add del mod">
          <ac:chgData name="Neil Thompson" userId="48f15031-3f30-4d0d-bb58-a7421f5db4b7" providerId="ADAL" clId="{F8C3549F-9498-45B8-9B42-AC66A9D60DB7}" dt="2022-06-25T06:33:18.109" v="15549"/>
          <ac:spMkLst>
            <pc:docMk/>
            <pc:sldMk cId="1847487427" sldId="266"/>
            <ac:spMk id="307" creationId="{2F2BA3A2-3182-1C75-3BFE-3F05862947FE}"/>
          </ac:spMkLst>
        </pc:spChg>
        <pc:spChg chg="add del mod">
          <ac:chgData name="Neil Thompson" userId="48f15031-3f30-4d0d-bb58-a7421f5db4b7" providerId="ADAL" clId="{F8C3549F-9498-45B8-9B42-AC66A9D60DB7}" dt="2022-06-25T06:33:18.995" v="15582"/>
          <ac:spMkLst>
            <pc:docMk/>
            <pc:sldMk cId="1847487427" sldId="266"/>
            <ac:spMk id="311" creationId="{9A18548B-21B0-F5C5-191D-E15D2D79EB60}"/>
          </ac:spMkLst>
        </pc:spChg>
        <pc:spChg chg="add del mod">
          <ac:chgData name="Neil Thompson" userId="48f15031-3f30-4d0d-bb58-a7421f5db4b7" providerId="ADAL" clId="{F8C3549F-9498-45B8-9B42-AC66A9D60DB7}" dt="2022-06-25T06:33:19.011" v="15599"/>
          <ac:spMkLst>
            <pc:docMk/>
            <pc:sldMk cId="1847487427" sldId="266"/>
            <ac:spMk id="312" creationId="{0F79602F-9105-660D-46CD-9460BC5349AD}"/>
          </ac:spMkLst>
        </pc:spChg>
        <pc:spChg chg="add del mod">
          <ac:chgData name="Neil Thompson" userId="48f15031-3f30-4d0d-bb58-a7421f5db4b7" providerId="ADAL" clId="{F8C3549F-9498-45B8-9B42-AC66A9D60DB7}" dt="2022-06-25T06:33:22.466" v="15632"/>
          <ac:spMkLst>
            <pc:docMk/>
            <pc:sldMk cId="1847487427" sldId="266"/>
            <ac:spMk id="315" creationId="{65F16EE4-EA6F-1FC9-BD58-1DA319A493BB}"/>
          </ac:spMkLst>
        </pc:spChg>
        <pc:spChg chg="add del mod">
          <ac:chgData name="Neil Thompson" userId="48f15031-3f30-4d0d-bb58-a7421f5db4b7" providerId="ADAL" clId="{F8C3549F-9498-45B8-9B42-AC66A9D60DB7}" dt="2022-06-25T06:33:22.489" v="15649"/>
          <ac:spMkLst>
            <pc:docMk/>
            <pc:sldMk cId="1847487427" sldId="266"/>
            <ac:spMk id="316" creationId="{79A69E78-9C7C-10D7-B932-0744922ED3B7}"/>
          </ac:spMkLst>
        </pc:spChg>
        <pc:spChg chg="add del mod">
          <ac:chgData name="Neil Thompson" userId="48f15031-3f30-4d0d-bb58-a7421f5db4b7" providerId="ADAL" clId="{F8C3549F-9498-45B8-9B42-AC66A9D60DB7}" dt="2022-06-25T06:33:25.927" v="15682"/>
          <ac:spMkLst>
            <pc:docMk/>
            <pc:sldMk cId="1847487427" sldId="266"/>
            <ac:spMk id="319" creationId="{CA17C876-F434-1806-B554-0908CEFE1DBB}"/>
          </ac:spMkLst>
        </pc:spChg>
        <pc:spChg chg="add del mod">
          <ac:chgData name="Neil Thompson" userId="48f15031-3f30-4d0d-bb58-a7421f5db4b7" providerId="ADAL" clId="{F8C3549F-9498-45B8-9B42-AC66A9D60DB7}" dt="2022-06-25T06:33:25.959" v="15699"/>
          <ac:spMkLst>
            <pc:docMk/>
            <pc:sldMk cId="1847487427" sldId="266"/>
            <ac:spMk id="352" creationId="{AA0103BE-7D4D-4766-B5E0-CFA47ACC6C1C}"/>
          </ac:spMkLst>
        </pc:spChg>
        <pc:spChg chg="add del mod">
          <ac:chgData name="Neil Thompson" userId="48f15031-3f30-4d0d-bb58-a7421f5db4b7" providerId="ADAL" clId="{F8C3549F-9498-45B8-9B42-AC66A9D60DB7}" dt="2022-06-25T06:33:29.088" v="15732"/>
          <ac:spMkLst>
            <pc:docMk/>
            <pc:sldMk cId="1847487427" sldId="266"/>
            <ac:spMk id="356" creationId="{A916ED32-A4ED-F8E2-D52E-5FD57BD42235}"/>
          </ac:spMkLst>
        </pc:spChg>
        <pc:spChg chg="add del mod">
          <ac:chgData name="Neil Thompson" userId="48f15031-3f30-4d0d-bb58-a7421f5db4b7" providerId="ADAL" clId="{F8C3549F-9498-45B8-9B42-AC66A9D60DB7}" dt="2022-06-25T06:33:29.104" v="15749"/>
          <ac:spMkLst>
            <pc:docMk/>
            <pc:sldMk cId="1847487427" sldId="266"/>
            <ac:spMk id="357" creationId="{18704A62-B94E-DEB2-C8DF-434D5C7A8712}"/>
          </ac:spMkLst>
        </pc:spChg>
        <pc:spChg chg="add del mod">
          <ac:chgData name="Neil Thompson" userId="48f15031-3f30-4d0d-bb58-a7421f5db4b7" providerId="ADAL" clId="{F8C3549F-9498-45B8-9B42-AC66A9D60DB7}" dt="2022-06-25T06:33:30.084" v="15782"/>
          <ac:spMkLst>
            <pc:docMk/>
            <pc:sldMk cId="1847487427" sldId="266"/>
            <ac:spMk id="362" creationId="{F16E2366-2AFF-4162-1B35-C42C76194A3D}"/>
          </ac:spMkLst>
        </pc:spChg>
        <pc:spChg chg="add del mod">
          <ac:chgData name="Neil Thompson" userId="48f15031-3f30-4d0d-bb58-a7421f5db4b7" providerId="ADAL" clId="{F8C3549F-9498-45B8-9B42-AC66A9D60DB7}" dt="2022-06-25T06:33:30.091" v="15799"/>
          <ac:spMkLst>
            <pc:docMk/>
            <pc:sldMk cId="1847487427" sldId="266"/>
            <ac:spMk id="363" creationId="{EC5E156B-E000-5A58-5E76-202E4C1A4CDA}"/>
          </ac:spMkLst>
        </pc:spChg>
        <pc:spChg chg="add del mod">
          <ac:chgData name="Neil Thompson" userId="48f15031-3f30-4d0d-bb58-a7421f5db4b7" providerId="ADAL" clId="{F8C3549F-9498-45B8-9B42-AC66A9D60DB7}" dt="2022-06-25T06:33:30.940" v="15832"/>
          <ac:spMkLst>
            <pc:docMk/>
            <pc:sldMk cId="1847487427" sldId="266"/>
            <ac:spMk id="366" creationId="{F0EE060C-C71F-FEC1-CAF4-1657D624DCA9}"/>
          </ac:spMkLst>
        </pc:spChg>
        <pc:spChg chg="add del mod">
          <ac:chgData name="Neil Thompson" userId="48f15031-3f30-4d0d-bb58-a7421f5db4b7" providerId="ADAL" clId="{F8C3549F-9498-45B8-9B42-AC66A9D60DB7}" dt="2022-06-25T06:33:30.955" v="15849"/>
          <ac:spMkLst>
            <pc:docMk/>
            <pc:sldMk cId="1847487427" sldId="266"/>
            <ac:spMk id="367" creationId="{93534350-9C61-C179-06E6-5DB06C36B284}"/>
          </ac:spMkLst>
        </pc:spChg>
        <pc:spChg chg="add del mod">
          <ac:chgData name="Neil Thompson" userId="48f15031-3f30-4d0d-bb58-a7421f5db4b7" providerId="ADAL" clId="{F8C3549F-9498-45B8-9B42-AC66A9D60DB7}" dt="2022-06-25T06:33:31.425" v="15882"/>
          <ac:spMkLst>
            <pc:docMk/>
            <pc:sldMk cId="1847487427" sldId="266"/>
            <ac:spMk id="370" creationId="{95E6EE22-6202-CE54-C401-13F53806725F}"/>
          </ac:spMkLst>
        </pc:spChg>
        <pc:spChg chg="add del mod">
          <ac:chgData name="Neil Thompson" userId="48f15031-3f30-4d0d-bb58-a7421f5db4b7" providerId="ADAL" clId="{F8C3549F-9498-45B8-9B42-AC66A9D60DB7}" dt="2022-06-25T06:33:31.456" v="15899"/>
          <ac:spMkLst>
            <pc:docMk/>
            <pc:sldMk cId="1847487427" sldId="266"/>
            <ac:spMk id="371" creationId="{06730A8B-495A-BF22-E2B5-5F6740887D06}"/>
          </ac:spMkLst>
        </pc:spChg>
        <pc:spChg chg="add del mod">
          <ac:chgData name="Neil Thompson" userId="48f15031-3f30-4d0d-bb58-a7421f5db4b7" providerId="ADAL" clId="{F8C3549F-9498-45B8-9B42-AC66A9D60DB7}" dt="2022-06-25T06:33:32.042" v="15932"/>
          <ac:spMkLst>
            <pc:docMk/>
            <pc:sldMk cId="1847487427" sldId="266"/>
            <ac:spMk id="374" creationId="{91F10F70-2110-E328-489E-80D7FC8DF568}"/>
          </ac:spMkLst>
        </pc:spChg>
        <pc:spChg chg="add del mod">
          <ac:chgData name="Neil Thompson" userId="48f15031-3f30-4d0d-bb58-a7421f5db4b7" providerId="ADAL" clId="{F8C3549F-9498-45B8-9B42-AC66A9D60DB7}" dt="2022-06-25T06:33:32.074" v="15949"/>
          <ac:spMkLst>
            <pc:docMk/>
            <pc:sldMk cId="1847487427" sldId="266"/>
            <ac:spMk id="375" creationId="{9BC6B1FB-BAAE-37E1-DC79-F0D62D7B0E74}"/>
          </ac:spMkLst>
        </pc:spChg>
        <pc:spChg chg="add del mod">
          <ac:chgData name="Neil Thompson" userId="48f15031-3f30-4d0d-bb58-a7421f5db4b7" providerId="ADAL" clId="{F8C3549F-9498-45B8-9B42-AC66A9D60DB7}" dt="2022-06-25T06:33:36.972" v="15982"/>
          <ac:spMkLst>
            <pc:docMk/>
            <pc:sldMk cId="1847487427" sldId="266"/>
            <ac:spMk id="378" creationId="{43BAF392-1F92-573B-64B5-151E99DE02DF}"/>
          </ac:spMkLst>
        </pc:spChg>
        <pc:spChg chg="add del mod">
          <ac:chgData name="Neil Thompson" userId="48f15031-3f30-4d0d-bb58-a7421f5db4b7" providerId="ADAL" clId="{F8C3549F-9498-45B8-9B42-AC66A9D60DB7}" dt="2022-06-25T06:33:36.987" v="15999"/>
          <ac:spMkLst>
            <pc:docMk/>
            <pc:sldMk cId="1847487427" sldId="266"/>
            <ac:spMk id="379" creationId="{43528883-415D-1755-7DB5-C86E9ADBE531}"/>
          </ac:spMkLst>
        </pc:spChg>
        <pc:spChg chg="add del mod">
          <ac:chgData name="Neil Thompson" userId="48f15031-3f30-4d0d-bb58-a7421f5db4b7" providerId="ADAL" clId="{F8C3549F-9498-45B8-9B42-AC66A9D60DB7}" dt="2022-06-25T06:33:43.063" v="16028"/>
          <ac:spMkLst>
            <pc:docMk/>
            <pc:sldMk cId="1847487427" sldId="266"/>
            <ac:spMk id="382" creationId="{C343E70D-942B-A86F-2770-F31C712A06D1}"/>
          </ac:spMkLst>
        </pc:spChg>
        <pc:spChg chg="add del mod">
          <ac:chgData name="Neil Thompson" userId="48f15031-3f30-4d0d-bb58-a7421f5db4b7" providerId="ADAL" clId="{F8C3549F-9498-45B8-9B42-AC66A9D60DB7}" dt="2022-06-25T06:33:43.079" v="16045"/>
          <ac:spMkLst>
            <pc:docMk/>
            <pc:sldMk cId="1847487427" sldId="266"/>
            <ac:spMk id="383" creationId="{17B96F8A-9E03-C871-7FCB-56E505CA28EB}"/>
          </ac:spMkLst>
        </pc:spChg>
        <pc:spChg chg="add del mod">
          <ac:chgData name="Neil Thompson" userId="48f15031-3f30-4d0d-bb58-a7421f5db4b7" providerId="ADAL" clId="{F8C3549F-9498-45B8-9B42-AC66A9D60DB7}" dt="2022-06-25T06:33:44.051" v="16078"/>
          <ac:spMkLst>
            <pc:docMk/>
            <pc:sldMk cId="1847487427" sldId="266"/>
            <ac:spMk id="386" creationId="{0C178FC8-58BA-4D27-EE2D-475D056E861F}"/>
          </ac:spMkLst>
        </pc:spChg>
        <pc:spChg chg="add del mod">
          <ac:chgData name="Neil Thompson" userId="48f15031-3f30-4d0d-bb58-a7421f5db4b7" providerId="ADAL" clId="{F8C3549F-9498-45B8-9B42-AC66A9D60DB7}" dt="2022-06-25T06:33:44.067" v="16095"/>
          <ac:spMkLst>
            <pc:docMk/>
            <pc:sldMk cId="1847487427" sldId="266"/>
            <ac:spMk id="387" creationId="{5EB569EB-9262-C8FF-FEC0-19C14B7D8EEA}"/>
          </ac:spMkLst>
        </pc:spChg>
        <pc:spChg chg="add del mod">
          <ac:chgData name="Neil Thompson" userId="48f15031-3f30-4d0d-bb58-a7421f5db4b7" providerId="ADAL" clId="{F8C3549F-9498-45B8-9B42-AC66A9D60DB7}" dt="2022-06-25T06:33:47.091" v="16128"/>
          <ac:spMkLst>
            <pc:docMk/>
            <pc:sldMk cId="1847487427" sldId="266"/>
            <ac:spMk id="390" creationId="{071A7FB7-FF6E-0BC3-4552-B390A97B298B}"/>
          </ac:spMkLst>
        </pc:spChg>
        <pc:spChg chg="add del mod">
          <ac:chgData name="Neil Thompson" userId="48f15031-3f30-4d0d-bb58-a7421f5db4b7" providerId="ADAL" clId="{F8C3549F-9498-45B8-9B42-AC66A9D60DB7}" dt="2022-06-25T06:33:47.106" v="16145"/>
          <ac:spMkLst>
            <pc:docMk/>
            <pc:sldMk cId="1847487427" sldId="266"/>
            <ac:spMk id="391" creationId="{B415502D-F5CD-4345-93CD-D207F11BCA1F}"/>
          </ac:spMkLst>
        </pc:spChg>
        <pc:spChg chg="add del mod">
          <ac:chgData name="Neil Thompson" userId="48f15031-3f30-4d0d-bb58-a7421f5db4b7" providerId="ADAL" clId="{F8C3549F-9498-45B8-9B42-AC66A9D60DB7}" dt="2022-06-25T06:33:49.029" v="16174"/>
          <ac:spMkLst>
            <pc:docMk/>
            <pc:sldMk cId="1847487427" sldId="266"/>
            <ac:spMk id="394" creationId="{F1E52FF0-1A50-9D3C-6CE3-C7D5F470C2DF}"/>
          </ac:spMkLst>
        </pc:spChg>
        <pc:spChg chg="add del mod">
          <ac:chgData name="Neil Thompson" userId="48f15031-3f30-4d0d-bb58-a7421f5db4b7" providerId="ADAL" clId="{F8C3549F-9498-45B8-9B42-AC66A9D60DB7}" dt="2022-06-25T06:33:49.051" v="16191"/>
          <ac:spMkLst>
            <pc:docMk/>
            <pc:sldMk cId="1847487427" sldId="266"/>
            <ac:spMk id="395" creationId="{F3C19BEB-7D07-5219-8021-B0FDB05773EA}"/>
          </ac:spMkLst>
        </pc:spChg>
        <pc:spChg chg="add del mod">
          <ac:chgData name="Neil Thompson" userId="48f15031-3f30-4d0d-bb58-a7421f5db4b7" providerId="ADAL" clId="{F8C3549F-9498-45B8-9B42-AC66A9D60DB7}" dt="2022-06-25T06:33:55.728" v="16224"/>
          <ac:spMkLst>
            <pc:docMk/>
            <pc:sldMk cId="1847487427" sldId="266"/>
            <ac:spMk id="398" creationId="{B58CF68E-EF80-F2CA-5BC3-94EAF6B6B9C5}"/>
          </ac:spMkLst>
        </pc:spChg>
        <pc:spChg chg="add del mod">
          <ac:chgData name="Neil Thompson" userId="48f15031-3f30-4d0d-bb58-a7421f5db4b7" providerId="ADAL" clId="{F8C3549F-9498-45B8-9B42-AC66A9D60DB7}" dt="2022-06-25T06:33:55.743" v="16241"/>
          <ac:spMkLst>
            <pc:docMk/>
            <pc:sldMk cId="1847487427" sldId="266"/>
            <ac:spMk id="399" creationId="{B8207AB0-C4A4-7188-6A38-08AF964421C2}"/>
          </ac:spMkLst>
        </pc:spChg>
        <pc:spChg chg="add del mod">
          <ac:chgData name="Neil Thompson" userId="48f15031-3f30-4d0d-bb58-a7421f5db4b7" providerId="ADAL" clId="{F8C3549F-9498-45B8-9B42-AC66A9D60DB7}" dt="2022-06-25T06:33:56.545" v="16274"/>
          <ac:spMkLst>
            <pc:docMk/>
            <pc:sldMk cId="1847487427" sldId="266"/>
            <ac:spMk id="402" creationId="{45E0AE9C-A785-7519-76EF-D063611C1AB2}"/>
          </ac:spMkLst>
        </pc:spChg>
        <pc:spChg chg="add del mod">
          <ac:chgData name="Neil Thompson" userId="48f15031-3f30-4d0d-bb58-a7421f5db4b7" providerId="ADAL" clId="{F8C3549F-9498-45B8-9B42-AC66A9D60DB7}" dt="2022-06-25T06:33:56.560" v="16291"/>
          <ac:spMkLst>
            <pc:docMk/>
            <pc:sldMk cId="1847487427" sldId="266"/>
            <ac:spMk id="403" creationId="{74CD7237-B9CE-15BB-3AA2-4AE25B766B01}"/>
          </ac:spMkLst>
        </pc:spChg>
        <pc:spChg chg="add del mod">
          <ac:chgData name="Neil Thompson" userId="48f15031-3f30-4d0d-bb58-a7421f5db4b7" providerId="ADAL" clId="{F8C3549F-9498-45B8-9B42-AC66A9D60DB7}" dt="2022-06-25T06:33:57.400" v="16324"/>
          <ac:spMkLst>
            <pc:docMk/>
            <pc:sldMk cId="1847487427" sldId="266"/>
            <ac:spMk id="406" creationId="{F52605FE-CD99-6E21-7BB5-1B7C95D3DD58}"/>
          </ac:spMkLst>
        </pc:spChg>
        <pc:spChg chg="add del mod">
          <ac:chgData name="Neil Thompson" userId="48f15031-3f30-4d0d-bb58-a7421f5db4b7" providerId="ADAL" clId="{F8C3549F-9498-45B8-9B42-AC66A9D60DB7}" dt="2022-06-25T06:33:57.415" v="16341"/>
          <ac:spMkLst>
            <pc:docMk/>
            <pc:sldMk cId="1847487427" sldId="266"/>
            <ac:spMk id="408" creationId="{31F73F6B-3F4C-6211-34A1-B5B54EF047C9}"/>
          </ac:spMkLst>
        </pc:spChg>
        <pc:spChg chg="add del mod">
          <ac:chgData name="Neil Thompson" userId="48f15031-3f30-4d0d-bb58-a7421f5db4b7" providerId="ADAL" clId="{F8C3549F-9498-45B8-9B42-AC66A9D60DB7}" dt="2022-06-25T06:34:00.627" v="16374"/>
          <ac:spMkLst>
            <pc:docMk/>
            <pc:sldMk cId="1847487427" sldId="266"/>
            <ac:spMk id="412" creationId="{DE11754A-BDAC-FFBE-2B78-95F1DE69361F}"/>
          </ac:spMkLst>
        </pc:spChg>
        <pc:spChg chg="add del mod">
          <ac:chgData name="Neil Thompson" userId="48f15031-3f30-4d0d-bb58-a7421f5db4b7" providerId="ADAL" clId="{F8C3549F-9498-45B8-9B42-AC66A9D60DB7}" dt="2022-06-25T06:34:00.642" v="16391"/>
          <ac:spMkLst>
            <pc:docMk/>
            <pc:sldMk cId="1847487427" sldId="266"/>
            <ac:spMk id="413" creationId="{52039BF6-D3C5-A1BC-5465-08E507891E32}"/>
          </ac:spMkLst>
        </pc:spChg>
        <pc:spChg chg="add del mod">
          <ac:chgData name="Neil Thompson" userId="48f15031-3f30-4d0d-bb58-a7421f5db4b7" providerId="ADAL" clId="{F8C3549F-9498-45B8-9B42-AC66A9D60DB7}" dt="2022-06-25T06:34:02.795" v="16420"/>
          <ac:spMkLst>
            <pc:docMk/>
            <pc:sldMk cId="1847487427" sldId="266"/>
            <ac:spMk id="448" creationId="{A84C7002-618C-BCD8-D518-834776102D36}"/>
          </ac:spMkLst>
        </pc:spChg>
        <pc:spChg chg="add del mod">
          <ac:chgData name="Neil Thompson" userId="48f15031-3f30-4d0d-bb58-a7421f5db4b7" providerId="ADAL" clId="{F8C3549F-9498-45B8-9B42-AC66A9D60DB7}" dt="2022-06-25T06:34:02.801" v="16437"/>
          <ac:spMkLst>
            <pc:docMk/>
            <pc:sldMk cId="1847487427" sldId="266"/>
            <ac:spMk id="449" creationId="{8C02E2E0-2C3D-2FB3-6B22-9C04EB8200AC}"/>
          </ac:spMkLst>
        </pc:spChg>
        <pc:spChg chg="add del mod">
          <ac:chgData name="Neil Thompson" userId="48f15031-3f30-4d0d-bb58-a7421f5db4b7" providerId="ADAL" clId="{F8C3549F-9498-45B8-9B42-AC66A9D60DB7}" dt="2022-06-25T06:34:04.105" v="16466"/>
          <ac:spMkLst>
            <pc:docMk/>
            <pc:sldMk cId="1847487427" sldId="266"/>
            <ac:spMk id="452" creationId="{48F2BE98-B3DC-4277-958D-DFC72078DE73}"/>
          </ac:spMkLst>
        </pc:spChg>
        <pc:spChg chg="add del mod">
          <ac:chgData name="Neil Thompson" userId="48f15031-3f30-4d0d-bb58-a7421f5db4b7" providerId="ADAL" clId="{F8C3549F-9498-45B8-9B42-AC66A9D60DB7}" dt="2022-06-25T06:34:04.136" v="16483"/>
          <ac:spMkLst>
            <pc:docMk/>
            <pc:sldMk cId="1847487427" sldId="266"/>
            <ac:spMk id="453" creationId="{77990E6A-0625-2570-40AE-84F1F6C2C56F}"/>
          </ac:spMkLst>
        </pc:spChg>
        <pc:spChg chg="add del mod">
          <ac:chgData name="Neil Thompson" userId="48f15031-3f30-4d0d-bb58-a7421f5db4b7" providerId="ADAL" clId="{F8C3549F-9498-45B8-9B42-AC66A9D60DB7}" dt="2022-06-25T06:34:06.959" v="16516"/>
          <ac:spMkLst>
            <pc:docMk/>
            <pc:sldMk cId="1847487427" sldId="266"/>
            <ac:spMk id="457" creationId="{38529D98-2565-0419-854F-51B2632A99BC}"/>
          </ac:spMkLst>
        </pc:spChg>
        <pc:spChg chg="add del mod">
          <ac:chgData name="Neil Thompson" userId="48f15031-3f30-4d0d-bb58-a7421f5db4b7" providerId="ADAL" clId="{F8C3549F-9498-45B8-9B42-AC66A9D60DB7}" dt="2022-06-25T06:34:06.990" v="16533"/>
          <ac:spMkLst>
            <pc:docMk/>
            <pc:sldMk cId="1847487427" sldId="266"/>
            <ac:spMk id="458" creationId="{6014B3BF-5101-2FFE-E239-1FD51118C4B2}"/>
          </ac:spMkLst>
        </pc:spChg>
        <pc:spChg chg="add del mod">
          <ac:chgData name="Neil Thompson" userId="48f15031-3f30-4d0d-bb58-a7421f5db4b7" providerId="ADAL" clId="{F8C3549F-9498-45B8-9B42-AC66A9D60DB7}" dt="2022-06-25T06:34:11.741" v="16562"/>
          <ac:spMkLst>
            <pc:docMk/>
            <pc:sldMk cId="1847487427" sldId="266"/>
            <ac:spMk id="463" creationId="{650EE1D8-B7FA-C4E2-0898-5141AC996377}"/>
          </ac:spMkLst>
        </pc:spChg>
        <pc:spChg chg="add del mod">
          <ac:chgData name="Neil Thompson" userId="48f15031-3f30-4d0d-bb58-a7421f5db4b7" providerId="ADAL" clId="{F8C3549F-9498-45B8-9B42-AC66A9D60DB7}" dt="2022-06-25T06:34:11.756" v="16579"/>
          <ac:spMkLst>
            <pc:docMk/>
            <pc:sldMk cId="1847487427" sldId="266"/>
            <ac:spMk id="464" creationId="{D57EC760-0510-E6A7-E74B-22F64A579C21}"/>
          </ac:spMkLst>
        </pc:spChg>
        <pc:spChg chg="add del mod">
          <ac:chgData name="Neil Thompson" userId="48f15031-3f30-4d0d-bb58-a7421f5db4b7" providerId="ADAL" clId="{F8C3549F-9498-45B8-9B42-AC66A9D60DB7}" dt="2022-06-25T06:34:17.186" v="16608"/>
          <ac:spMkLst>
            <pc:docMk/>
            <pc:sldMk cId="1847487427" sldId="266"/>
            <ac:spMk id="467" creationId="{5308787C-9D53-143C-6774-84F01B89DCC1}"/>
          </ac:spMkLst>
        </pc:spChg>
        <pc:spChg chg="add del mod">
          <ac:chgData name="Neil Thompson" userId="48f15031-3f30-4d0d-bb58-a7421f5db4b7" providerId="ADAL" clId="{F8C3549F-9498-45B8-9B42-AC66A9D60DB7}" dt="2022-06-25T06:34:17.201" v="16625"/>
          <ac:spMkLst>
            <pc:docMk/>
            <pc:sldMk cId="1847487427" sldId="266"/>
            <ac:spMk id="468" creationId="{A1D37F9D-D72C-5065-1843-5ED3B3F90FD2}"/>
          </ac:spMkLst>
        </pc:spChg>
        <pc:spChg chg="add del mod">
          <ac:chgData name="Neil Thompson" userId="48f15031-3f30-4d0d-bb58-a7421f5db4b7" providerId="ADAL" clId="{F8C3549F-9498-45B8-9B42-AC66A9D60DB7}" dt="2022-06-25T06:35:13.010" v="16659"/>
          <ac:spMkLst>
            <pc:docMk/>
            <pc:sldMk cId="1847487427" sldId="266"/>
            <ac:spMk id="471" creationId="{B3DC5344-DD04-3EF4-4332-DABCBD6E0A2B}"/>
          </ac:spMkLst>
        </pc:spChg>
        <pc:spChg chg="add del mod">
          <ac:chgData name="Neil Thompson" userId="48f15031-3f30-4d0d-bb58-a7421f5db4b7" providerId="ADAL" clId="{F8C3549F-9498-45B8-9B42-AC66A9D60DB7}" dt="2022-06-25T06:35:13.026" v="16676"/>
          <ac:spMkLst>
            <pc:docMk/>
            <pc:sldMk cId="1847487427" sldId="266"/>
            <ac:spMk id="472" creationId="{DBD3A50C-B5AA-1531-D303-1EC4990D6C23}"/>
          </ac:spMkLst>
        </pc:spChg>
        <pc:spChg chg="add del mod">
          <ac:chgData name="Neil Thompson" userId="48f15031-3f30-4d0d-bb58-a7421f5db4b7" providerId="ADAL" clId="{F8C3549F-9498-45B8-9B42-AC66A9D60DB7}" dt="2022-06-25T06:35:27.157" v="16711"/>
          <ac:spMkLst>
            <pc:docMk/>
            <pc:sldMk cId="1847487427" sldId="266"/>
            <ac:spMk id="473" creationId="{358B10F9-FDD1-E534-EF9F-135768423B96}"/>
          </ac:spMkLst>
        </pc:spChg>
        <pc:spChg chg="add del mod">
          <ac:chgData name="Neil Thompson" userId="48f15031-3f30-4d0d-bb58-a7421f5db4b7" providerId="ADAL" clId="{F8C3549F-9498-45B8-9B42-AC66A9D60DB7}" dt="2022-06-25T06:35:27.169" v="16728"/>
          <ac:spMkLst>
            <pc:docMk/>
            <pc:sldMk cId="1847487427" sldId="266"/>
            <ac:spMk id="474" creationId="{2B0D778E-CD30-70A5-AD47-6D70D2A19FC3}"/>
          </ac:spMkLst>
        </pc:spChg>
        <pc:spChg chg="add del mod">
          <ac:chgData name="Neil Thompson" userId="48f15031-3f30-4d0d-bb58-a7421f5db4b7" providerId="ADAL" clId="{F8C3549F-9498-45B8-9B42-AC66A9D60DB7}" dt="2022-06-25T06:35:31.455" v="16753"/>
          <ac:spMkLst>
            <pc:docMk/>
            <pc:sldMk cId="1847487427" sldId="266"/>
            <ac:spMk id="478" creationId="{6A58397F-F68E-4727-4D62-D93E74C418A7}"/>
          </ac:spMkLst>
        </pc:spChg>
        <pc:spChg chg="add del mod">
          <ac:chgData name="Neil Thompson" userId="48f15031-3f30-4d0d-bb58-a7421f5db4b7" providerId="ADAL" clId="{F8C3549F-9498-45B8-9B42-AC66A9D60DB7}" dt="2022-06-25T06:35:31.467" v="16770"/>
          <ac:spMkLst>
            <pc:docMk/>
            <pc:sldMk cId="1847487427" sldId="266"/>
            <ac:spMk id="479" creationId="{EEC3F7D0-8C63-2993-31A2-8D3E1B97A3FB}"/>
          </ac:spMkLst>
        </pc:spChg>
        <pc:spChg chg="add del mod">
          <ac:chgData name="Neil Thompson" userId="48f15031-3f30-4d0d-bb58-a7421f5db4b7" providerId="ADAL" clId="{F8C3549F-9498-45B8-9B42-AC66A9D60DB7}" dt="2022-06-25T06:35:37.385" v="16801"/>
          <ac:spMkLst>
            <pc:docMk/>
            <pc:sldMk cId="1847487427" sldId="266"/>
            <ac:spMk id="482" creationId="{39623E26-69E4-0C38-9C75-28A2C1ECA654}"/>
          </ac:spMkLst>
        </pc:spChg>
        <pc:spChg chg="add del mod">
          <ac:chgData name="Neil Thompson" userId="48f15031-3f30-4d0d-bb58-a7421f5db4b7" providerId="ADAL" clId="{F8C3549F-9498-45B8-9B42-AC66A9D60DB7}" dt="2022-06-25T06:35:37.403" v="16818"/>
          <ac:spMkLst>
            <pc:docMk/>
            <pc:sldMk cId="1847487427" sldId="266"/>
            <ac:spMk id="483" creationId="{4F176117-534C-0877-7902-B31DB7FF45A3}"/>
          </ac:spMkLst>
        </pc:spChg>
        <pc:spChg chg="add del mod">
          <ac:chgData name="Neil Thompson" userId="48f15031-3f30-4d0d-bb58-a7421f5db4b7" providerId="ADAL" clId="{F8C3549F-9498-45B8-9B42-AC66A9D60DB7}" dt="2022-06-25T06:35:43.181" v="16849"/>
          <ac:spMkLst>
            <pc:docMk/>
            <pc:sldMk cId="1847487427" sldId="266"/>
            <ac:spMk id="486" creationId="{C76747CB-C896-4F23-A018-ADA5E86BE924}"/>
          </ac:spMkLst>
        </pc:spChg>
        <pc:spChg chg="add del mod">
          <ac:chgData name="Neil Thompson" userId="48f15031-3f30-4d0d-bb58-a7421f5db4b7" providerId="ADAL" clId="{F8C3549F-9498-45B8-9B42-AC66A9D60DB7}" dt="2022-06-25T06:35:43.199" v="16866"/>
          <ac:spMkLst>
            <pc:docMk/>
            <pc:sldMk cId="1847487427" sldId="266"/>
            <ac:spMk id="487" creationId="{AAE2BEEA-DC08-055E-983D-8031C343A555}"/>
          </ac:spMkLst>
        </pc:spChg>
        <pc:spChg chg="add del mod">
          <ac:chgData name="Neil Thompson" userId="48f15031-3f30-4d0d-bb58-a7421f5db4b7" providerId="ADAL" clId="{F8C3549F-9498-45B8-9B42-AC66A9D60DB7}" dt="2022-06-25T06:35:45.993" v="16891"/>
          <ac:spMkLst>
            <pc:docMk/>
            <pc:sldMk cId="1847487427" sldId="266"/>
            <ac:spMk id="490" creationId="{B235AED0-0FE5-2A51-3EDD-B66FEF8BB428}"/>
          </ac:spMkLst>
        </pc:spChg>
        <pc:spChg chg="add del mod">
          <ac:chgData name="Neil Thompson" userId="48f15031-3f30-4d0d-bb58-a7421f5db4b7" providerId="ADAL" clId="{F8C3549F-9498-45B8-9B42-AC66A9D60DB7}" dt="2022-06-25T06:35:46.008" v="16908"/>
          <ac:spMkLst>
            <pc:docMk/>
            <pc:sldMk cId="1847487427" sldId="266"/>
            <ac:spMk id="491" creationId="{DC4D9AE8-8EC7-7B1B-60A1-E5FCEF032C86}"/>
          </ac:spMkLst>
        </pc:spChg>
        <pc:spChg chg="add del mod">
          <ac:chgData name="Neil Thompson" userId="48f15031-3f30-4d0d-bb58-a7421f5db4b7" providerId="ADAL" clId="{F8C3549F-9498-45B8-9B42-AC66A9D60DB7}" dt="2022-06-25T06:35:49.248" v="16933"/>
          <ac:spMkLst>
            <pc:docMk/>
            <pc:sldMk cId="1847487427" sldId="266"/>
            <ac:spMk id="495" creationId="{69FC1484-A2E0-99AD-6A55-F86DF254E319}"/>
          </ac:spMkLst>
        </pc:spChg>
        <pc:spChg chg="add del mod">
          <ac:chgData name="Neil Thompson" userId="48f15031-3f30-4d0d-bb58-a7421f5db4b7" providerId="ADAL" clId="{F8C3549F-9498-45B8-9B42-AC66A9D60DB7}" dt="2022-06-25T06:35:49.263" v="16950"/>
          <ac:spMkLst>
            <pc:docMk/>
            <pc:sldMk cId="1847487427" sldId="266"/>
            <ac:spMk id="496" creationId="{F28BE2D7-F914-C9CD-78B9-157B0931DD0A}"/>
          </ac:spMkLst>
        </pc:spChg>
        <pc:spChg chg="add del mod">
          <ac:chgData name="Neil Thompson" userId="48f15031-3f30-4d0d-bb58-a7421f5db4b7" providerId="ADAL" clId="{F8C3549F-9498-45B8-9B42-AC66A9D60DB7}" dt="2022-06-25T06:35:52.410" v="16975"/>
          <ac:spMkLst>
            <pc:docMk/>
            <pc:sldMk cId="1847487427" sldId="266"/>
            <ac:spMk id="499" creationId="{D1681AB2-7758-29D2-6B3A-27B8F20DD935}"/>
          </ac:spMkLst>
        </pc:spChg>
        <pc:spChg chg="add del mod">
          <ac:chgData name="Neil Thompson" userId="48f15031-3f30-4d0d-bb58-a7421f5db4b7" providerId="ADAL" clId="{F8C3549F-9498-45B8-9B42-AC66A9D60DB7}" dt="2022-06-25T06:35:52.425" v="16992"/>
          <ac:spMkLst>
            <pc:docMk/>
            <pc:sldMk cId="1847487427" sldId="266"/>
            <ac:spMk id="501" creationId="{A7D6EC19-8E4D-4F7D-A330-D745FEA6730F}"/>
          </ac:spMkLst>
        </pc:spChg>
        <pc:spChg chg="add del mod">
          <ac:chgData name="Neil Thompson" userId="48f15031-3f30-4d0d-bb58-a7421f5db4b7" providerId="ADAL" clId="{F8C3549F-9498-45B8-9B42-AC66A9D60DB7}" dt="2022-06-25T06:35:55.162" v="17017"/>
          <ac:spMkLst>
            <pc:docMk/>
            <pc:sldMk cId="1847487427" sldId="266"/>
            <ac:spMk id="504" creationId="{1ED2CB16-B1CD-E7A5-E3AD-B9BFE2801726}"/>
          </ac:spMkLst>
        </pc:spChg>
        <pc:spChg chg="add del mod">
          <ac:chgData name="Neil Thompson" userId="48f15031-3f30-4d0d-bb58-a7421f5db4b7" providerId="ADAL" clId="{F8C3549F-9498-45B8-9B42-AC66A9D60DB7}" dt="2022-06-25T06:35:55.177" v="17034"/>
          <ac:spMkLst>
            <pc:docMk/>
            <pc:sldMk cId="1847487427" sldId="266"/>
            <ac:spMk id="505" creationId="{96960C1A-E7EB-3A53-9D1B-B53C49ACF2E6}"/>
          </ac:spMkLst>
        </pc:spChg>
        <pc:spChg chg="add del mod">
          <ac:chgData name="Neil Thompson" userId="48f15031-3f30-4d0d-bb58-a7421f5db4b7" providerId="ADAL" clId="{F8C3549F-9498-45B8-9B42-AC66A9D60DB7}" dt="2022-06-25T06:35:58.022" v="17059"/>
          <ac:spMkLst>
            <pc:docMk/>
            <pc:sldMk cId="1847487427" sldId="266"/>
            <ac:spMk id="508" creationId="{4513800A-EA42-48BE-EC10-A9EEFA34BE7C}"/>
          </ac:spMkLst>
        </pc:spChg>
        <pc:spChg chg="add del mod">
          <ac:chgData name="Neil Thompson" userId="48f15031-3f30-4d0d-bb58-a7421f5db4b7" providerId="ADAL" clId="{F8C3549F-9498-45B8-9B42-AC66A9D60DB7}" dt="2022-06-25T06:35:58.038" v="17076"/>
          <ac:spMkLst>
            <pc:docMk/>
            <pc:sldMk cId="1847487427" sldId="266"/>
            <ac:spMk id="509" creationId="{A56780A6-287B-2719-176E-1E9414DDDCF8}"/>
          </ac:spMkLst>
        </pc:spChg>
        <pc:spChg chg="add del mod">
          <ac:chgData name="Neil Thompson" userId="48f15031-3f30-4d0d-bb58-a7421f5db4b7" providerId="ADAL" clId="{F8C3549F-9498-45B8-9B42-AC66A9D60DB7}" dt="2022-06-25T06:36:01.332" v="17101"/>
          <ac:spMkLst>
            <pc:docMk/>
            <pc:sldMk cId="1847487427" sldId="266"/>
            <ac:spMk id="512" creationId="{965900E1-B580-0766-7A26-FF76004F428F}"/>
          </ac:spMkLst>
        </pc:spChg>
        <pc:spChg chg="add del mod">
          <ac:chgData name="Neil Thompson" userId="48f15031-3f30-4d0d-bb58-a7421f5db4b7" providerId="ADAL" clId="{F8C3549F-9498-45B8-9B42-AC66A9D60DB7}" dt="2022-06-25T06:36:01.348" v="17118"/>
          <ac:spMkLst>
            <pc:docMk/>
            <pc:sldMk cId="1847487427" sldId="266"/>
            <ac:spMk id="513" creationId="{69021237-BF26-20C3-33AB-A67341D17ABD}"/>
          </ac:spMkLst>
        </pc:spChg>
        <pc:spChg chg="add del mod">
          <ac:chgData name="Neil Thompson" userId="48f15031-3f30-4d0d-bb58-a7421f5db4b7" providerId="ADAL" clId="{F8C3549F-9498-45B8-9B42-AC66A9D60DB7}" dt="2022-06-25T06:36:03.469" v="17143"/>
          <ac:spMkLst>
            <pc:docMk/>
            <pc:sldMk cId="1847487427" sldId="266"/>
            <ac:spMk id="516" creationId="{913CF167-0CC4-CD4C-43F3-E4AAF6417DB2}"/>
          </ac:spMkLst>
        </pc:spChg>
        <pc:spChg chg="add del mod">
          <ac:chgData name="Neil Thompson" userId="48f15031-3f30-4d0d-bb58-a7421f5db4b7" providerId="ADAL" clId="{F8C3549F-9498-45B8-9B42-AC66A9D60DB7}" dt="2022-06-25T06:36:03.484" v="17160"/>
          <ac:spMkLst>
            <pc:docMk/>
            <pc:sldMk cId="1847487427" sldId="266"/>
            <ac:spMk id="517" creationId="{E16A369A-51F8-4FCA-304D-F2B40E0C77AF}"/>
          </ac:spMkLst>
        </pc:spChg>
        <pc:spChg chg="add del mod">
          <ac:chgData name="Neil Thompson" userId="48f15031-3f30-4d0d-bb58-a7421f5db4b7" providerId="ADAL" clId="{F8C3549F-9498-45B8-9B42-AC66A9D60DB7}" dt="2022-06-25T06:36:04.435" v="17191"/>
          <ac:spMkLst>
            <pc:docMk/>
            <pc:sldMk cId="1847487427" sldId="266"/>
            <ac:spMk id="520" creationId="{94B23E1A-9F27-E035-A8A1-77E9764DE930}"/>
          </ac:spMkLst>
        </pc:spChg>
        <pc:spChg chg="add del mod">
          <ac:chgData name="Neil Thompson" userId="48f15031-3f30-4d0d-bb58-a7421f5db4b7" providerId="ADAL" clId="{F8C3549F-9498-45B8-9B42-AC66A9D60DB7}" dt="2022-06-25T06:36:04.442" v="17208"/>
          <ac:spMkLst>
            <pc:docMk/>
            <pc:sldMk cId="1847487427" sldId="266"/>
            <ac:spMk id="521" creationId="{06EDAC29-954B-9E8F-F2DA-D65B0783323F}"/>
          </ac:spMkLst>
        </pc:spChg>
        <pc:spChg chg="add del mod">
          <ac:chgData name="Neil Thompson" userId="48f15031-3f30-4d0d-bb58-a7421f5db4b7" providerId="ADAL" clId="{F8C3549F-9498-45B8-9B42-AC66A9D60DB7}" dt="2022-06-25T06:36:05.261" v="17239"/>
          <ac:spMkLst>
            <pc:docMk/>
            <pc:sldMk cId="1847487427" sldId="266"/>
            <ac:spMk id="524" creationId="{428623DD-6712-AD6C-FCD9-3462629047C5}"/>
          </ac:spMkLst>
        </pc:spChg>
        <pc:spChg chg="add del mod">
          <ac:chgData name="Neil Thompson" userId="48f15031-3f30-4d0d-bb58-a7421f5db4b7" providerId="ADAL" clId="{F8C3549F-9498-45B8-9B42-AC66A9D60DB7}" dt="2022-06-25T06:36:05.277" v="17256"/>
          <ac:spMkLst>
            <pc:docMk/>
            <pc:sldMk cId="1847487427" sldId="266"/>
            <ac:spMk id="525" creationId="{78725307-274E-6828-9521-9AF1009B0B85}"/>
          </ac:spMkLst>
        </pc:spChg>
        <pc:spChg chg="add del mod">
          <ac:chgData name="Neil Thompson" userId="48f15031-3f30-4d0d-bb58-a7421f5db4b7" providerId="ADAL" clId="{F8C3549F-9498-45B8-9B42-AC66A9D60DB7}" dt="2022-06-25T06:36:06.181" v="17287"/>
          <ac:spMkLst>
            <pc:docMk/>
            <pc:sldMk cId="1847487427" sldId="266"/>
            <ac:spMk id="528" creationId="{B0C89566-DCD6-9CE6-193A-8001A164E1C6}"/>
          </ac:spMkLst>
        </pc:spChg>
        <pc:spChg chg="add del mod">
          <ac:chgData name="Neil Thompson" userId="48f15031-3f30-4d0d-bb58-a7421f5db4b7" providerId="ADAL" clId="{F8C3549F-9498-45B8-9B42-AC66A9D60DB7}" dt="2022-06-25T06:36:06.197" v="17304"/>
          <ac:spMkLst>
            <pc:docMk/>
            <pc:sldMk cId="1847487427" sldId="266"/>
            <ac:spMk id="529" creationId="{6E96E352-7C62-5809-13DD-7B9A175705AA}"/>
          </ac:spMkLst>
        </pc:spChg>
        <pc:spChg chg="add del mod">
          <ac:chgData name="Neil Thompson" userId="48f15031-3f30-4d0d-bb58-a7421f5db4b7" providerId="ADAL" clId="{F8C3549F-9498-45B8-9B42-AC66A9D60DB7}" dt="2022-06-25T06:36:10.681" v="17335"/>
          <ac:spMkLst>
            <pc:docMk/>
            <pc:sldMk cId="1847487427" sldId="266"/>
            <ac:spMk id="532" creationId="{1B5BDE56-DDBF-63D8-496F-BBEB0C820943}"/>
          </ac:spMkLst>
        </pc:spChg>
        <pc:spChg chg="add del mod">
          <ac:chgData name="Neil Thompson" userId="48f15031-3f30-4d0d-bb58-a7421f5db4b7" providerId="ADAL" clId="{F8C3549F-9498-45B8-9B42-AC66A9D60DB7}" dt="2022-06-25T06:36:10.697" v="17352"/>
          <ac:spMkLst>
            <pc:docMk/>
            <pc:sldMk cId="1847487427" sldId="266"/>
            <ac:spMk id="533" creationId="{DE1E3EDC-6DD2-FAA0-7307-71F0BF0C4B5C}"/>
          </ac:spMkLst>
        </pc:spChg>
        <pc:spChg chg="add del mod">
          <ac:chgData name="Neil Thompson" userId="48f15031-3f30-4d0d-bb58-a7421f5db4b7" providerId="ADAL" clId="{F8C3549F-9498-45B8-9B42-AC66A9D60DB7}" dt="2022-06-25T06:36:13.894" v="17377"/>
          <ac:spMkLst>
            <pc:docMk/>
            <pc:sldMk cId="1847487427" sldId="266"/>
            <ac:spMk id="537" creationId="{FCB39D54-C17B-B8D7-F87E-7525F47C4CF6}"/>
          </ac:spMkLst>
        </pc:spChg>
        <pc:spChg chg="add del mod">
          <ac:chgData name="Neil Thompson" userId="48f15031-3f30-4d0d-bb58-a7421f5db4b7" providerId="ADAL" clId="{F8C3549F-9498-45B8-9B42-AC66A9D60DB7}" dt="2022-06-25T06:36:13.910" v="17394"/>
          <ac:spMkLst>
            <pc:docMk/>
            <pc:sldMk cId="1847487427" sldId="266"/>
            <ac:spMk id="538" creationId="{A06A453B-7F02-FC88-6A13-CCCB8294B607}"/>
          </ac:spMkLst>
        </pc:spChg>
        <pc:spChg chg="add del mod">
          <ac:chgData name="Neil Thompson" userId="48f15031-3f30-4d0d-bb58-a7421f5db4b7" providerId="ADAL" clId="{F8C3549F-9498-45B8-9B42-AC66A9D60DB7}" dt="2022-06-25T06:36:14.945" v="17419"/>
          <ac:spMkLst>
            <pc:docMk/>
            <pc:sldMk cId="1847487427" sldId="266"/>
            <ac:spMk id="541" creationId="{DBBD2E7C-3EA5-4D68-C405-2E1B9C970909}"/>
          </ac:spMkLst>
        </pc:spChg>
        <pc:spChg chg="add del mod">
          <ac:chgData name="Neil Thompson" userId="48f15031-3f30-4d0d-bb58-a7421f5db4b7" providerId="ADAL" clId="{F8C3549F-9498-45B8-9B42-AC66A9D60DB7}" dt="2022-06-25T06:36:14.960" v="17436"/>
          <ac:spMkLst>
            <pc:docMk/>
            <pc:sldMk cId="1847487427" sldId="266"/>
            <ac:spMk id="543" creationId="{C09EDDF9-BC0D-0648-8DF2-7504535FACE7}"/>
          </ac:spMkLst>
        </pc:spChg>
        <pc:spChg chg="add del mod">
          <ac:chgData name="Neil Thompson" userId="48f15031-3f30-4d0d-bb58-a7421f5db4b7" providerId="ADAL" clId="{F8C3549F-9498-45B8-9B42-AC66A9D60DB7}" dt="2022-06-25T06:36:16.704" v="17467"/>
          <ac:spMkLst>
            <pc:docMk/>
            <pc:sldMk cId="1847487427" sldId="266"/>
            <ac:spMk id="546" creationId="{91285953-4D60-844D-0235-CFB46E552C01}"/>
          </ac:spMkLst>
        </pc:spChg>
        <pc:spChg chg="add del mod">
          <ac:chgData name="Neil Thompson" userId="48f15031-3f30-4d0d-bb58-a7421f5db4b7" providerId="ADAL" clId="{F8C3549F-9498-45B8-9B42-AC66A9D60DB7}" dt="2022-06-25T06:36:16.720" v="17484"/>
          <ac:spMkLst>
            <pc:docMk/>
            <pc:sldMk cId="1847487427" sldId="266"/>
            <ac:spMk id="547" creationId="{E17A5D13-C50C-4090-23CF-DA2F798B06AE}"/>
          </ac:spMkLst>
        </pc:spChg>
        <pc:spChg chg="add del mod">
          <ac:chgData name="Neil Thompson" userId="48f15031-3f30-4d0d-bb58-a7421f5db4b7" providerId="ADAL" clId="{F8C3549F-9498-45B8-9B42-AC66A9D60DB7}" dt="2022-06-25T06:36:17.338" v="17515"/>
          <ac:spMkLst>
            <pc:docMk/>
            <pc:sldMk cId="1847487427" sldId="266"/>
            <ac:spMk id="554" creationId="{57525348-4B26-4FCC-497A-B8B031AAC2CC}"/>
          </ac:spMkLst>
        </pc:spChg>
        <pc:spChg chg="add del mod">
          <ac:chgData name="Neil Thompson" userId="48f15031-3f30-4d0d-bb58-a7421f5db4b7" providerId="ADAL" clId="{F8C3549F-9498-45B8-9B42-AC66A9D60DB7}" dt="2022-06-25T06:36:17.353" v="17532"/>
          <ac:spMkLst>
            <pc:docMk/>
            <pc:sldMk cId="1847487427" sldId="266"/>
            <ac:spMk id="555" creationId="{7E805823-3DAD-DA40-27A3-B6AC06BDE119}"/>
          </ac:spMkLst>
        </pc:spChg>
        <pc:spChg chg="add del mod">
          <ac:chgData name="Neil Thompson" userId="48f15031-3f30-4d0d-bb58-a7421f5db4b7" providerId="ADAL" clId="{F8C3549F-9498-45B8-9B42-AC66A9D60DB7}" dt="2022-06-25T06:36:20.732" v="17563"/>
          <ac:spMkLst>
            <pc:docMk/>
            <pc:sldMk cId="1847487427" sldId="266"/>
            <ac:spMk id="559" creationId="{2312313A-733F-BC90-05D1-546108B0F76A}"/>
          </ac:spMkLst>
        </pc:spChg>
        <pc:spChg chg="add del mod">
          <ac:chgData name="Neil Thompson" userId="48f15031-3f30-4d0d-bb58-a7421f5db4b7" providerId="ADAL" clId="{F8C3549F-9498-45B8-9B42-AC66A9D60DB7}" dt="2022-06-25T06:36:20.747" v="17580"/>
          <ac:spMkLst>
            <pc:docMk/>
            <pc:sldMk cId="1847487427" sldId="266"/>
            <ac:spMk id="560" creationId="{10BF4352-F768-796B-7EEE-0C302F6B92F9}"/>
          </ac:spMkLst>
        </pc:spChg>
        <pc:spChg chg="add del mod">
          <ac:chgData name="Neil Thompson" userId="48f15031-3f30-4d0d-bb58-a7421f5db4b7" providerId="ADAL" clId="{F8C3549F-9498-45B8-9B42-AC66A9D60DB7}" dt="2022-06-25T06:36:25.043" v="17605"/>
          <ac:spMkLst>
            <pc:docMk/>
            <pc:sldMk cId="1847487427" sldId="266"/>
            <ac:spMk id="566" creationId="{9C78E4BF-371C-B2C6-0FE5-508EC31AD4D1}"/>
          </ac:spMkLst>
        </pc:spChg>
        <pc:spChg chg="add del mod">
          <ac:chgData name="Neil Thompson" userId="48f15031-3f30-4d0d-bb58-a7421f5db4b7" providerId="ADAL" clId="{F8C3549F-9498-45B8-9B42-AC66A9D60DB7}" dt="2022-06-25T06:36:25.074" v="17622"/>
          <ac:spMkLst>
            <pc:docMk/>
            <pc:sldMk cId="1847487427" sldId="266"/>
            <ac:spMk id="567" creationId="{C3BE6E67-7C69-2518-C750-EDB78EDC7C0A}"/>
          </ac:spMkLst>
        </pc:spChg>
        <pc:spChg chg="add del mod">
          <ac:chgData name="Neil Thompson" userId="48f15031-3f30-4d0d-bb58-a7421f5db4b7" providerId="ADAL" clId="{F8C3549F-9498-45B8-9B42-AC66A9D60DB7}" dt="2022-06-25T06:36:27.210" v="17647"/>
          <ac:spMkLst>
            <pc:docMk/>
            <pc:sldMk cId="1847487427" sldId="266"/>
            <ac:spMk id="573" creationId="{5D18B207-7532-FE8E-E468-A1AE66D45673}"/>
          </ac:spMkLst>
        </pc:spChg>
        <pc:spChg chg="add del mod">
          <ac:chgData name="Neil Thompson" userId="48f15031-3f30-4d0d-bb58-a7421f5db4b7" providerId="ADAL" clId="{F8C3549F-9498-45B8-9B42-AC66A9D60DB7}" dt="2022-06-25T06:36:27.217" v="17664"/>
          <ac:spMkLst>
            <pc:docMk/>
            <pc:sldMk cId="1847487427" sldId="266"/>
            <ac:spMk id="574" creationId="{80AB0F2C-8B47-F5A1-B946-D71F5F79E1C4}"/>
          </ac:spMkLst>
        </pc:spChg>
        <pc:spChg chg="add del mod">
          <ac:chgData name="Neil Thompson" userId="48f15031-3f30-4d0d-bb58-a7421f5db4b7" providerId="ADAL" clId="{F8C3549F-9498-45B8-9B42-AC66A9D60DB7}" dt="2022-06-25T06:36:29.454" v="17695"/>
          <ac:spMkLst>
            <pc:docMk/>
            <pc:sldMk cId="1847487427" sldId="266"/>
            <ac:spMk id="578" creationId="{123C536A-1AEA-C139-1208-0F63C1C38BB3}"/>
          </ac:spMkLst>
        </pc:spChg>
        <pc:spChg chg="add del mod">
          <ac:chgData name="Neil Thompson" userId="48f15031-3f30-4d0d-bb58-a7421f5db4b7" providerId="ADAL" clId="{F8C3549F-9498-45B8-9B42-AC66A9D60DB7}" dt="2022-06-25T06:36:29.470" v="17712"/>
          <ac:spMkLst>
            <pc:docMk/>
            <pc:sldMk cId="1847487427" sldId="266"/>
            <ac:spMk id="579" creationId="{C33B8D4B-914C-F585-62F7-280D65DCCAEA}"/>
          </ac:spMkLst>
        </pc:spChg>
        <pc:spChg chg="add del mod">
          <ac:chgData name="Neil Thompson" userId="48f15031-3f30-4d0d-bb58-a7421f5db4b7" providerId="ADAL" clId="{F8C3549F-9498-45B8-9B42-AC66A9D60DB7}" dt="2022-06-25T06:36:29.739" v="17743"/>
          <ac:spMkLst>
            <pc:docMk/>
            <pc:sldMk cId="1847487427" sldId="266"/>
            <ac:spMk id="582" creationId="{0F00833E-DCC6-4AAA-9486-9D2CF4D78E3A}"/>
          </ac:spMkLst>
        </pc:spChg>
        <pc:spChg chg="add del mod">
          <ac:chgData name="Neil Thompson" userId="48f15031-3f30-4d0d-bb58-a7421f5db4b7" providerId="ADAL" clId="{F8C3549F-9498-45B8-9B42-AC66A9D60DB7}" dt="2022-06-25T06:36:29.755" v="17760"/>
          <ac:spMkLst>
            <pc:docMk/>
            <pc:sldMk cId="1847487427" sldId="266"/>
            <ac:spMk id="584" creationId="{0AED5CCB-5F40-3312-E0D2-0CF28C778445}"/>
          </ac:spMkLst>
        </pc:spChg>
        <pc:spChg chg="add del mod">
          <ac:chgData name="Neil Thompson" userId="48f15031-3f30-4d0d-bb58-a7421f5db4b7" providerId="ADAL" clId="{F8C3549F-9498-45B8-9B42-AC66A9D60DB7}" dt="2022-06-25T06:36:30.071" v="17791"/>
          <ac:spMkLst>
            <pc:docMk/>
            <pc:sldMk cId="1847487427" sldId="266"/>
            <ac:spMk id="587" creationId="{62699F55-2F86-A844-59AF-86B80F9DB44D}"/>
          </ac:spMkLst>
        </pc:spChg>
        <pc:spChg chg="add del mod">
          <ac:chgData name="Neil Thompson" userId="48f15031-3f30-4d0d-bb58-a7421f5db4b7" providerId="ADAL" clId="{F8C3549F-9498-45B8-9B42-AC66A9D60DB7}" dt="2022-06-25T06:36:30.087" v="17808"/>
          <ac:spMkLst>
            <pc:docMk/>
            <pc:sldMk cId="1847487427" sldId="266"/>
            <ac:spMk id="588" creationId="{0E20A2A1-5AA5-3268-7443-A6A40AB5A5F0}"/>
          </ac:spMkLst>
        </pc:spChg>
        <pc:spChg chg="add del mod">
          <ac:chgData name="Neil Thompson" userId="48f15031-3f30-4d0d-bb58-a7421f5db4b7" providerId="ADAL" clId="{F8C3549F-9498-45B8-9B42-AC66A9D60DB7}" dt="2022-06-25T06:36:32.832" v="17839"/>
          <ac:spMkLst>
            <pc:docMk/>
            <pc:sldMk cId="1847487427" sldId="266"/>
            <ac:spMk id="591" creationId="{F99B4CB3-D990-E4F7-0EA8-7B513A26E784}"/>
          </ac:spMkLst>
        </pc:spChg>
        <pc:spChg chg="add del mod">
          <ac:chgData name="Neil Thompson" userId="48f15031-3f30-4d0d-bb58-a7421f5db4b7" providerId="ADAL" clId="{F8C3549F-9498-45B8-9B42-AC66A9D60DB7}" dt="2022-06-25T06:36:32.848" v="17856"/>
          <ac:spMkLst>
            <pc:docMk/>
            <pc:sldMk cId="1847487427" sldId="266"/>
            <ac:spMk id="592" creationId="{DE888AD8-44F1-A40D-0660-CB15112E4297}"/>
          </ac:spMkLst>
        </pc:spChg>
        <pc:spChg chg="add del mod">
          <ac:chgData name="Neil Thompson" userId="48f15031-3f30-4d0d-bb58-a7421f5db4b7" providerId="ADAL" clId="{F8C3549F-9498-45B8-9B42-AC66A9D60DB7}" dt="2022-06-25T06:36:34.583" v="17881"/>
          <ac:spMkLst>
            <pc:docMk/>
            <pc:sldMk cId="1847487427" sldId="266"/>
            <ac:spMk id="595" creationId="{48C84848-E0DE-1726-F48C-3DD64D24B203}"/>
          </ac:spMkLst>
        </pc:spChg>
        <pc:spChg chg="add del mod">
          <ac:chgData name="Neil Thompson" userId="48f15031-3f30-4d0d-bb58-a7421f5db4b7" providerId="ADAL" clId="{F8C3549F-9498-45B8-9B42-AC66A9D60DB7}" dt="2022-06-25T06:36:34.599" v="17898"/>
          <ac:spMkLst>
            <pc:docMk/>
            <pc:sldMk cId="1847487427" sldId="266"/>
            <ac:spMk id="596" creationId="{DC496BD7-112B-9E8A-8909-18F80A3E7C7D}"/>
          </ac:spMkLst>
        </pc:spChg>
        <pc:spChg chg="add del mod">
          <ac:chgData name="Neil Thompson" userId="48f15031-3f30-4d0d-bb58-a7421f5db4b7" providerId="ADAL" clId="{F8C3549F-9498-45B8-9B42-AC66A9D60DB7}" dt="2022-06-25T06:36:44.295" v="17936"/>
          <ac:spMkLst>
            <pc:docMk/>
            <pc:sldMk cId="1847487427" sldId="266"/>
            <ac:spMk id="600" creationId="{779D32B1-CC3C-3506-1730-3267E32F88EE}"/>
          </ac:spMkLst>
        </pc:spChg>
        <pc:spChg chg="add del mod">
          <ac:chgData name="Neil Thompson" userId="48f15031-3f30-4d0d-bb58-a7421f5db4b7" providerId="ADAL" clId="{F8C3549F-9498-45B8-9B42-AC66A9D60DB7}" dt="2022-06-25T06:36:44.310" v="17953"/>
          <ac:spMkLst>
            <pc:docMk/>
            <pc:sldMk cId="1847487427" sldId="266"/>
            <ac:spMk id="601" creationId="{8973D421-F629-B7A9-DE22-0E957229671E}"/>
          </ac:spMkLst>
        </pc:spChg>
        <pc:spChg chg="add del mod">
          <ac:chgData name="Neil Thompson" userId="48f15031-3f30-4d0d-bb58-a7421f5db4b7" providerId="ADAL" clId="{F8C3549F-9498-45B8-9B42-AC66A9D60DB7}" dt="2022-06-25T06:36:45.313" v="17982"/>
          <ac:spMkLst>
            <pc:docMk/>
            <pc:sldMk cId="1847487427" sldId="266"/>
            <ac:spMk id="604" creationId="{8DCE544F-91FC-84B5-4B39-26AC25F08A75}"/>
          </ac:spMkLst>
        </pc:spChg>
        <pc:spChg chg="add del mod">
          <ac:chgData name="Neil Thompson" userId="48f15031-3f30-4d0d-bb58-a7421f5db4b7" providerId="ADAL" clId="{F8C3549F-9498-45B8-9B42-AC66A9D60DB7}" dt="2022-06-25T06:36:45.329" v="17999"/>
          <ac:spMkLst>
            <pc:docMk/>
            <pc:sldMk cId="1847487427" sldId="266"/>
            <ac:spMk id="605" creationId="{A6D996A6-3386-DC89-59DC-67030AAA0C3C}"/>
          </ac:spMkLst>
        </pc:spChg>
        <pc:spChg chg="add del mod">
          <ac:chgData name="Neil Thompson" userId="48f15031-3f30-4d0d-bb58-a7421f5db4b7" providerId="ADAL" clId="{F8C3549F-9498-45B8-9B42-AC66A9D60DB7}" dt="2022-06-25T06:36:47.202" v="18030"/>
          <ac:spMkLst>
            <pc:docMk/>
            <pc:sldMk cId="1847487427" sldId="266"/>
            <ac:spMk id="608" creationId="{35F97A20-3274-7D25-C3D8-C21D829D3FFD}"/>
          </ac:spMkLst>
        </pc:spChg>
        <pc:spChg chg="add del mod">
          <ac:chgData name="Neil Thompson" userId="48f15031-3f30-4d0d-bb58-a7421f5db4b7" providerId="ADAL" clId="{F8C3549F-9498-45B8-9B42-AC66A9D60DB7}" dt="2022-06-25T06:36:47.218" v="18047"/>
          <ac:spMkLst>
            <pc:docMk/>
            <pc:sldMk cId="1847487427" sldId="266"/>
            <ac:spMk id="609" creationId="{BDBA4968-EFA2-43C2-49AF-7928EE6DCC13}"/>
          </ac:spMkLst>
        </pc:spChg>
        <pc:spChg chg="add del mod">
          <ac:chgData name="Neil Thompson" userId="48f15031-3f30-4d0d-bb58-a7421f5db4b7" providerId="ADAL" clId="{F8C3549F-9498-45B8-9B42-AC66A9D60DB7}" dt="2022-06-25T06:36:47.487" v="18078"/>
          <ac:spMkLst>
            <pc:docMk/>
            <pc:sldMk cId="1847487427" sldId="266"/>
            <ac:spMk id="612" creationId="{49E91D56-FA65-E345-C28D-D3CA47E32090}"/>
          </ac:spMkLst>
        </pc:spChg>
        <pc:spChg chg="add del mod">
          <ac:chgData name="Neil Thompson" userId="48f15031-3f30-4d0d-bb58-a7421f5db4b7" providerId="ADAL" clId="{F8C3549F-9498-45B8-9B42-AC66A9D60DB7}" dt="2022-06-25T06:36:47.503" v="18095"/>
          <ac:spMkLst>
            <pc:docMk/>
            <pc:sldMk cId="1847487427" sldId="266"/>
            <ac:spMk id="613" creationId="{89D359FE-268C-84F2-B4B5-2BFAAC18BBDC}"/>
          </ac:spMkLst>
        </pc:spChg>
        <pc:spChg chg="add del mod">
          <ac:chgData name="Neil Thompson" userId="48f15031-3f30-4d0d-bb58-a7421f5db4b7" providerId="ADAL" clId="{F8C3549F-9498-45B8-9B42-AC66A9D60DB7}" dt="2022-06-25T06:36:57.742" v="18126"/>
          <ac:spMkLst>
            <pc:docMk/>
            <pc:sldMk cId="1847487427" sldId="266"/>
            <ac:spMk id="616" creationId="{DDA26F1F-A314-AB9F-9324-6B57633A50B6}"/>
          </ac:spMkLst>
        </pc:spChg>
        <pc:spChg chg="add del mod">
          <ac:chgData name="Neil Thompson" userId="48f15031-3f30-4d0d-bb58-a7421f5db4b7" providerId="ADAL" clId="{F8C3549F-9498-45B8-9B42-AC66A9D60DB7}" dt="2022-06-25T06:36:57.758" v="18143"/>
          <ac:spMkLst>
            <pc:docMk/>
            <pc:sldMk cId="1847487427" sldId="266"/>
            <ac:spMk id="618" creationId="{3F0A42E7-1531-5C52-D11F-E1284CE69378}"/>
          </ac:spMkLst>
        </pc:spChg>
        <pc:spChg chg="add del mod">
          <ac:chgData name="Neil Thompson" userId="48f15031-3f30-4d0d-bb58-a7421f5db4b7" providerId="ADAL" clId="{F8C3549F-9498-45B8-9B42-AC66A9D60DB7}" dt="2022-06-25T06:37:26.214" v="18174"/>
          <ac:spMkLst>
            <pc:docMk/>
            <pc:sldMk cId="1847487427" sldId="266"/>
            <ac:spMk id="622" creationId="{82388B3A-91E5-8773-290D-37FE2583231E}"/>
          </ac:spMkLst>
        </pc:spChg>
        <pc:spChg chg="add del mod">
          <ac:chgData name="Neil Thompson" userId="48f15031-3f30-4d0d-bb58-a7421f5db4b7" providerId="ADAL" clId="{F8C3549F-9498-45B8-9B42-AC66A9D60DB7}" dt="2022-06-25T06:37:26.238" v="18191"/>
          <ac:spMkLst>
            <pc:docMk/>
            <pc:sldMk cId="1847487427" sldId="266"/>
            <ac:spMk id="623" creationId="{D557F920-47F1-FECE-38BE-9BA01137D331}"/>
          </ac:spMkLst>
        </pc:spChg>
        <pc:spChg chg="add del mod">
          <ac:chgData name="Neil Thompson" userId="48f15031-3f30-4d0d-bb58-a7421f5db4b7" providerId="ADAL" clId="{F8C3549F-9498-45B8-9B42-AC66A9D60DB7}" dt="2022-06-25T06:37:27.310" v="18222"/>
          <ac:spMkLst>
            <pc:docMk/>
            <pc:sldMk cId="1847487427" sldId="266"/>
            <ac:spMk id="626" creationId="{9D5087F3-C5D2-39F6-BD62-F500333942D3}"/>
          </ac:spMkLst>
        </pc:spChg>
        <pc:spChg chg="add del mod">
          <ac:chgData name="Neil Thompson" userId="48f15031-3f30-4d0d-bb58-a7421f5db4b7" providerId="ADAL" clId="{F8C3549F-9498-45B8-9B42-AC66A9D60DB7}" dt="2022-06-25T06:37:27.326" v="18239"/>
          <ac:spMkLst>
            <pc:docMk/>
            <pc:sldMk cId="1847487427" sldId="266"/>
            <ac:spMk id="627" creationId="{31745D15-4328-8F23-0967-0C8DD09A65F5}"/>
          </ac:spMkLst>
        </pc:spChg>
        <pc:spChg chg="add del mod">
          <ac:chgData name="Neil Thompson" userId="48f15031-3f30-4d0d-bb58-a7421f5db4b7" providerId="ADAL" clId="{F8C3549F-9498-45B8-9B42-AC66A9D60DB7}" dt="2022-06-25T06:37:28.062" v="18270"/>
          <ac:spMkLst>
            <pc:docMk/>
            <pc:sldMk cId="1847487427" sldId="266"/>
            <ac:spMk id="630" creationId="{794CF181-90CB-F9C7-B1C0-29AB7D6CBB59}"/>
          </ac:spMkLst>
        </pc:spChg>
        <pc:spChg chg="add del mod">
          <ac:chgData name="Neil Thompson" userId="48f15031-3f30-4d0d-bb58-a7421f5db4b7" providerId="ADAL" clId="{F8C3549F-9498-45B8-9B42-AC66A9D60DB7}" dt="2022-06-25T06:37:28.086" v="18287"/>
          <ac:spMkLst>
            <pc:docMk/>
            <pc:sldMk cId="1847487427" sldId="266"/>
            <ac:spMk id="631" creationId="{BB8A5B58-AFFD-6353-76B5-59779C6ADEB3}"/>
          </ac:spMkLst>
        </pc:spChg>
        <pc:spChg chg="add del mod">
          <ac:chgData name="Neil Thompson" userId="48f15031-3f30-4d0d-bb58-a7421f5db4b7" providerId="ADAL" clId="{F8C3549F-9498-45B8-9B42-AC66A9D60DB7}" dt="2022-06-25T06:37:35.557" v="18323"/>
          <ac:spMkLst>
            <pc:docMk/>
            <pc:sldMk cId="1847487427" sldId="266"/>
            <ac:spMk id="634" creationId="{939BEC4B-F23E-D24A-260C-2D09B363801C}"/>
          </ac:spMkLst>
        </pc:spChg>
        <pc:spChg chg="add del mod">
          <ac:chgData name="Neil Thompson" userId="48f15031-3f30-4d0d-bb58-a7421f5db4b7" providerId="ADAL" clId="{F8C3549F-9498-45B8-9B42-AC66A9D60DB7}" dt="2022-06-25T06:37:35.573" v="18340"/>
          <ac:spMkLst>
            <pc:docMk/>
            <pc:sldMk cId="1847487427" sldId="266"/>
            <ac:spMk id="635" creationId="{2CFDD2D4-6A8E-5DE2-3318-F9C13BBC41AF}"/>
          </ac:spMkLst>
        </pc:spChg>
        <pc:spChg chg="add del mod">
          <ac:chgData name="Neil Thompson" userId="48f15031-3f30-4d0d-bb58-a7421f5db4b7" providerId="ADAL" clId="{F8C3549F-9498-45B8-9B42-AC66A9D60DB7}" dt="2022-06-25T06:37:36.293" v="18369"/>
          <ac:spMkLst>
            <pc:docMk/>
            <pc:sldMk cId="1847487427" sldId="266"/>
            <ac:spMk id="638" creationId="{29A78F3C-B459-6D26-CC97-54D0EBEF5627}"/>
          </ac:spMkLst>
        </pc:spChg>
        <pc:spChg chg="add del mod">
          <ac:chgData name="Neil Thompson" userId="48f15031-3f30-4d0d-bb58-a7421f5db4b7" providerId="ADAL" clId="{F8C3549F-9498-45B8-9B42-AC66A9D60DB7}" dt="2022-06-25T06:37:36.325" v="18386"/>
          <ac:spMkLst>
            <pc:docMk/>
            <pc:sldMk cId="1847487427" sldId="266"/>
            <ac:spMk id="639" creationId="{69E52EA8-8E33-3673-21D8-05D548D4B0E1}"/>
          </ac:spMkLst>
        </pc:spChg>
        <pc:spChg chg="add del mod">
          <ac:chgData name="Neil Thompson" userId="48f15031-3f30-4d0d-bb58-a7421f5db4b7" providerId="ADAL" clId="{F8C3549F-9498-45B8-9B42-AC66A9D60DB7}" dt="2022-06-25T06:37:37.366" v="18417"/>
          <ac:spMkLst>
            <pc:docMk/>
            <pc:sldMk cId="1847487427" sldId="266"/>
            <ac:spMk id="642" creationId="{858AE31B-1EB6-C490-D725-FA53381E0CFE}"/>
          </ac:spMkLst>
        </pc:spChg>
        <pc:spChg chg="add del mod">
          <ac:chgData name="Neil Thompson" userId="48f15031-3f30-4d0d-bb58-a7421f5db4b7" providerId="ADAL" clId="{F8C3549F-9498-45B8-9B42-AC66A9D60DB7}" dt="2022-06-25T06:37:37.381" v="18434"/>
          <ac:spMkLst>
            <pc:docMk/>
            <pc:sldMk cId="1847487427" sldId="266"/>
            <ac:spMk id="643" creationId="{C025E286-D8A5-B0C2-8122-CD54A1E70BC9}"/>
          </ac:spMkLst>
        </pc:spChg>
        <pc:spChg chg="add del mod">
          <ac:chgData name="Neil Thompson" userId="48f15031-3f30-4d0d-bb58-a7421f5db4b7" providerId="ADAL" clId="{F8C3549F-9498-45B8-9B42-AC66A9D60DB7}" dt="2022-06-25T06:37:38.665" v="18465"/>
          <ac:spMkLst>
            <pc:docMk/>
            <pc:sldMk cId="1847487427" sldId="266"/>
            <ac:spMk id="646" creationId="{AEA1B538-7F7D-ECF8-5BF4-58658E715775}"/>
          </ac:spMkLst>
        </pc:spChg>
        <pc:spChg chg="add del mod">
          <ac:chgData name="Neil Thompson" userId="48f15031-3f30-4d0d-bb58-a7421f5db4b7" providerId="ADAL" clId="{F8C3549F-9498-45B8-9B42-AC66A9D60DB7}" dt="2022-06-25T06:37:38.671" v="18482"/>
          <ac:spMkLst>
            <pc:docMk/>
            <pc:sldMk cId="1847487427" sldId="266"/>
            <ac:spMk id="647" creationId="{C610BDBF-C5AC-3822-1FDA-50362971A4A2}"/>
          </ac:spMkLst>
        </pc:spChg>
        <pc:spChg chg="add del mod">
          <ac:chgData name="Neil Thompson" userId="48f15031-3f30-4d0d-bb58-a7421f5db4b7" providerId="ADAL" clId="{F8C3549F-9498-45B8-9B42-AC66A9D60DB7}" dt="2022-06-25T06:37:38.966" v="18513"/>
          <ac:spMkLst>
            <pc:docMk/>
            <pc:sldMk cId="1847487427" sldId="266"/>
            <ac:spMk id="650" creationId="{83DA398B-0D4D-E1E9-41B1-DD0E62EEC0C9}"/>
          </ac:spMkLst>
        </pc:spChg>
        <pc:spChg chg="add del mod">
          <ac:chgData name="Neil Thompson" userId="48f15031-3f30-4d0d-bb58-a7421f5db4b7" providerId="ADAL" clId="{F8C3549F-9498-45B8-9B42-AC66A9D60DB7}" dt="2022-06-25T06:37:38.972" v="18530"/>
          <ac:spMkLst>
            <pc:docMk/>
            <pc:sldMk cId="1847487427" sldId="266"/>
            <ac:spMk id="651" creationId="{6EC5DE2A-2A5F-F327-2CA1-D4975F0DD1C2}"/>
          </ac:spMkLst>
        </pc:spChg>
        <pc:spChg chg="add del mod">
          <ac:chgData name="Neil Thompson" userId="48f15031-3f30-4d0d-bb58-a7421f5db4b7" providerId="ADAL" clId="{F8C3549F-9498-45B8-9B42-AC66A9D60DB7}" dt="2022-06-25T06:37:39.188" v="18561"/>
          <ac:spMkLst>
            <pc:docMk/>
            <pc:sldMk cId="1847487427" sldId="266"/>
            <ac:spMk id="654" creationId="{8551EAF2-A482-FE48-DF9C-0FC0267B729B}"/>
          </ac:spMkLst>
        </pc:spChg>
        <pc:spChg chg="add del mod">
          <ac:chgData name="Neil Thompson" userId="48f15031-3f30-4d0d-bb58-a7421f5db4b7" providerId="ADAL" clId="{F8C3549F-9498-45B8-9B42-AC66A9D60DB7}" dt="2022-06-25T06:37:39.204" v="18578"/>
          <ac:spMkLst>
            <pc:docMk/>
            <pc:sldMk cId="1847487427" sldId="266"/>
            <ac:spMk id="655" creationId="{7042B308-797F-0D9B-43BF-FD58A9BC1616}"/>
          </ac:spMkLst>
        </pc:spChg>
        <pc:spChg chg="add del mod">
          <ac:chgData name="Neil Thompson" userId="48f15031-3f30-4d0d-bb58-a7421f5db4b7" providerId="ADAL" clId="{F8C3549F-9498-45B8-9B42-AC66A9D60DB7}" dt="2022-06-25T06:37:39.373" v="18609"/>
          <ac:spMkLst>
            <pc:docMk/>
            <pc:sldMk cId="1847487427" sldId="266"/>
            <ac:spMk id="658" creationId="{5023C63C-A78C-E23B-5DAD-D97143ECE778}"/>
          </ac:spMkLst>
        </pc:spChg>
        <pc:spChg chg="add del mod">
          <ac:chgData name="Neil Thompson" userId="48f15031-3f30-4d0d-bb58-a7421f5db4b7" providerId="ADAL" clId="{F8C3549F-9498-45B8-9B42-AC66A9D60DB7}" dt="2022-06-25T06:37:39.389" v="18626"/>
          <ac:spMkLst>
            <pc:docMk/>
            <pc:sldMk cId="1847487427" sldId="266"/>
            <ac:spMk id="659" creationId="{2557556B-5CE6-98E8-52DE-208C93AFDC16}"/>
          </ac:spMkLst>
        </pc:spChg>
        <pc:spChg chg="add del mod">
          <ac:chgData name="Neil Thompson" userId="48f15031-3f30-4d0d-bb58-a7421f5db4b7" providerId="ADAL" clId="{F8C3549F-9498-45B8-9B42-AC66A9D60DB7}" dt="2022-06-25T06:37:39.574" v="18657"/>
          <ac:spMkLst>
            <pc:docMk/>
            <pc:sldMk cId="1847487427" sldId="266"/>
            <ac:spMk id="662" creationId="{644C4D8F-F713-09CB-A28C-1D98077A9183}"/>
          </ac:spMkLst>
        </pc:spChg>
        <pc:spChg chg="add del mod">
          <ac:chgData name="Neil Thompson" userId="48f15031-3f30-4d0d-bb58-a7421f5db4b7" providerId="ADAL" clId="{F8C3549F-9498-45B8-9B42-AC66A9D60DB7}" dt="2022-06-25T06:37:39.589" v="18674"/>
          <ac:spMkLst>
            <pc:docMk/>
            <pc:sldMk cId="1847487427" sldId="266"/>
            <ac:spMk id="663" creationId="{3E3F035E-B31E-F38C-D5F6-844E05773217}"/>
          </ac:spMkLst>
        </pc:spChg>
        <pc:spChg chg="add del mod">
          <ac:chgData name="Neil Thompson" userId="48f15031-3f30-4d0d-bb58-a7421f5db4b7" providerId="ADAL" clId="{F8C3549F-9498-45B8-9B42-AC66A9D60DB7}" dt="2022-06-25T06:37:39.790" v="18705"/>
          <ac:spMkLst>
            <pc:docMk/>
            <pc:sldMk cId="1847487427" sldId="266"/>
            <ac:spMk id="666" creationId="{6793AE0A-D334-8381-C12A-1C287C5784E6}"/>
          </ac:spMkLst>
        </pc:spChg>
        <pc:spChg chg="add del mod">
          <ac:chgData name="Neil Thompson" userId="48f15031-3f30-4d0d-bb58-a7421f5db4b7" providerId="ADAL" clId="{F8C3549F-9498-45B8-9B42-AC66A9D60DB7}" dt="2022-06-25T06:37:39.790" v="18722"/>
          <ac:spMkLst>
            <pc:docMk/>
            <pc:sldMk cId="1847487427" sldId="266"/>
            <ac:spMk id="667" creationId="{C3E9C693-2106-1E96-9BF5-9E7F89BC44A3}"/>
          </ac:spMkLst>
        </pc:spChg>
        <pc:spChg chg="add del mod">
          <ac:chgData name="Neil Thompson" userId="48f15031-3f30-4d0d-bb58-a7421f5db4b7" providerId="ADAL" clId="{F8C3549F-9498-45B8-9B42-AC66A9D60DB7}" dt="2022-06-25T06:39:36.274" v="18762"/>
          <ac:spMkLst>
            <pc:docMk/>
            <pc:sldMk cId="1847487427" sldId="266"/>
            <ac:spMk id="674" creationId="{60F67D4B-24B7-51B2-A399-0076DB485187}"/>
          </ac:spMkLst>
        </pc:spChg>
        <pc:spChg chg="add del mod">
          <ac:chgData name="Neil Thompson" userId="48f15031-3f30-4d0d-bb58-a7421f5db4b7" providerId="ADAL" clId="{F8C3549F-9498-45B8-9B42-AC66A9D60DB7}" dt="2022-06-25T06:39:36.280" v="18779"/>
          <ac:spMkLst>
            <pc:docMk/>
            <pc:sldMk cId="1847487427" sldId="266"/>
            <ac:spMk id="675" creationId="{68EA63A8-6253-385A-FD02-CADD9C5C94D2}"/>
          </ac:spMkLst>
        </pc:spChg>
        <pc:spChg chg="add del mod">
          <ac:chgData name="Neil Thompson" userId="48f15031-3f30-4d0d-bb58-a7421f5db4b7" providerId="ADAL" clId="{F8C3549F-9498-45B8-9B42-AC66A9D60DB7}" dt="2022-06-25T06:39:37.462" v="18804"/>
          <ac:spMkLst>
            <pc:docMk/>
            <pc:sldMk cId="1847487427" sldId="266"/>
            <ac:spMk id="678" creationId="{9F4A0835-9CC3-7745-162F-1B1B8CDC06EB}"/>
          </ac:spMkLst>
        </pc:spChg>
        <pc:spChg chg="add del mod">
          <ac:chgData name="Neil Thompson" userId="48f15031-3f30-4d0d-bb58-a7421f5db4b7" providerId="ADAL" clId="{F8C3549F-9498-45B8-9B42-AC66A9D60DB7}" dt="2022-06-25T06:39:37.484" v="18821"/>
          <ac:spMkLst>
            <pc:docMk/>
            <pc:sldMk cId="1847487427" sldId="266"/>
            <ac:spMk id="679" creationId="{9F74854C-9514-4FFB-0930-CCBEB697790A}"/>
          </ac:spMkLst>
        </pc:spChg>
        <pc:spChg chg="add del mod">
          <ac:chgData name="Neil Thompson" userId="48f15031-3f30-4d0d-bb58-a7421f5db4b7" providerId="ADAL" clId="{F8C3549F-9498-45B8-9B42-AC66A9D60DB7}" dt="2022-06-25T06:39:38.288" v="18852"/>
          <ac:spMkLst>
            <pc:docMk/>
            <pc:sldMk cId="1847487427" sldId="266"/>
            <ac:spMk id="682" creationId="{7C357A23-F43C-AF08-A68B-B153CEF1162C}"/>
          </ac:spMkLst>
        </pc:spChg>
        <pc:spChg chg="add del mod">
          <ac:chgData name="Neil Thompson" userId="48f15031-3f30-4d0d-bb58-a7421f5db4b7" providerId="ADAL" clId="{F8C3549F-9498-45B8-9B42-AC66A9D60DB7}" dt="2022-06-25T06:39:38.304" v="18869"/>
          <ac:spMkLst>
            <pc:docMk/>
            <pc:sldMk cId="1847487427" sldId="266"/>
            <ac:spMk id="683" creationId="{5F68E56B-1C9D-AEAE-D85A-0C47D8FC6FE7}"/>
          </ac:spMkLst>
        </pc:spChg>
        <pc:spChg chg="add del mod">
          <ac:chgData name="Neil Thompson" userId="48f15031-3f30-4d0d-bb58-a7421f5db4b7" providerId="ADAL" clId="{F8C3549F-9498-45B8-9B42-AC66A9D60DB7}" dt="2022-06-25T06:39:56.860" v="18901"/>
          <ac:spMkLst>
            <pc:docMk/>
            <pc:sldMk cId="1847487427" sldId="266"/>
            <ac:spMk id="686" creationId="{FD04C0A5-7CFA-90C6-C2CF-ADEAA07F4FA1}"/>
          </ac:spMkLst>
        </pc:spChg>
        <pc:spChg chg="add del mod">
          <ac:chgData name="Neil Thompson" userId="48f15031-3f30-4d0d-bb58-a7421f5db4b7" providerId="ADAL" clId="{F8C3549F-9498-45B8-9B42-AC66A9D60DB7}" dt="2022-06-25T06:39:56.891" v="18918"/>
          <ac:spMkLst>
            <pc:docMk/>
            <pc:sldMk cId="1847487427" sldId="266"/>
            <ac:spMk id="687" creationId="{85742851-9A8F-B248-149B-B089E103A6CA}"/>
          </ac:spMkLst>
        </pc:spChg>
        <pc:spChg chg="add del mod">
          <ac:chgData name="Neil Thompson" userId="48f15031-3f30-4d0d-bb58-a7421f5db4b7" providerId="ADAL" clId="{F8C3549F-9498-45B8-9B42-AC66A9D60DB7}" dt="2022-06-25T06:40:01.558" v="18949"/>
          <ac:spMkLst>
            <pc:docMk/>
            <pc:sldMk cId="1847487427" sldId="266"/>
            <ac:spMk id="690" creationId="{B1EAB2C5-2BF4-DB39-8468-969FC985FF7A}"/>
          </ac:spMkLst>
        </pc:spChg>
        <pc:spChg chg="add del mod">
          <ac:chgData name="Neil Thompson" userId="48f15031-3f30-4d0d-bb58-a7421f5db4b7" providerId="ADAL" clId="{F8C3549F-9498-45B8-9B42-AC66A9D60DB7}" dt="2022-06-25T06:40:01.573" v="18966"/>
          <ac:spMkLst>
            <pc:docMk/>
            <pc:sldMk cId="1847487427" sldId="266"/>
            <ac:spMk id="691" creationId="{657E3BF3-963F-F5DC-C6D7-2516A614F097}"/>
          </ac:spMkLst>
        </pc:spChg>
        <pc:spChg chg="add del mod">
          <ac:chgData name="Neil Thompson" userId="48f15031-3f30-4d0d-bb58-a7421f5db4b7" providerId="ADAL" clId="{F8C3549F-9498-45B8-9B42-AC66A9D60DB7}" dt="2022-06-25T06:40:05.229" v="18991"/>
          <ac:spMkLst>
            <pc:docMk/>
            <pc:sldMk cId="1847487427" sldId="266"/>
            <ac:spMk id="694" creationId="{7086B221-159C-5B7A-FA37-AC4EFC6BDE53}"/>
          </ac:spMkLst>
        </pc:spChg>
        <pc:spChg chg="add del mod">
          <ac:chgData name="Neil Thompson" userId="48f15031-3f30-4d0d-bb58-a7421f5db4b7" providerId="ADAL" clId="{F8C3549F-9498-45B8-9B42-AC66A9D60DB7}" dt="2022-06-25T06:40:05.244" v="19008"/>
          <ac:spMkLst>
            <pc:docMk/>
            <pc:sldMk cId="1847487427" sldId="266"/>
            <ac:spMk id="695" creationId="{E3596EFF-E721-2D26-F7C0-B3EE69478A8E}"/>
          </ac:spMkLst>
        </pc:spChg>
        <pc:spChg chg="add del mod">
          <ac:chgData name="Neil Thompson" userId="48f15031-3f30-4d0d-bb58-a7421f5db4b7" providerId="ADAL" clId="{F8C3549F-9498-45B8-9B42-AC66A9D60DB7}" dt="2022-06-25T06:40:06.431" v="19033"/>
          <ac:spMkLst>
            <pc:docMk/>
            <pc:sldMk cId="1847487427" sldId="266"/>
            <ac:spMk id="698" creationId="{E5F7AEED-9606-2122-4EC8-6EA8F3132376}"/>
          </ac:spMkLst>
        </pc:spChg>
        <pc:spChg chg="add del mod">
          <ac:chgData name="Neil Thompson" userId="48f15031-3f30-4d0d-bb58-a7421f5db4b7" providerId="ADAL" clId="{F8C3549F-9498-45B8-9B42-AC66A9D60DB7}" dt="2022-06-25T06:40:06.447" v="19050"/>
          <ac:spMkLst>
            <pc:docMk/>
            <pc:sldMk cId="1847487427" sldId="266"/>
            <ac:spMk id="699" creationId="{E5960965-F010-DF98-CE86-C0DC1694B913}"/>
          </ac:spMkLst>
        </pc:spChg>
        <pc:spChg chg="add del mod">
          <ac:chgData name="Neil Thompson" userId="48f15031-3f30-4d0d-bb58-a7421f5db4b7" providerId="ADAL" clId="{F8C3549F-9498-45B8-9B42-AC66A9D60DB7}" dt="2022-06-25T06:40:09.809" v="19081"/>
          <ac:spMkLst>
            <pc:docMk/>
            <pc:sldMk cId="1847487427" sldId="266"/>
            <ac:spMk id="702" creationId="{6CB7EE0D-E605-6317-ABFD-F7D89BAFB1F8}"/>
          </ac:spMkLst>
        </pc:spChg>
        <pc:spChg chg="add del mod">
          <ac:chgData name="Neil Thompson" userId="48f15031-3f30-4d0d-bb58-a7421f5db4b7" providerId="ADAL" clId="{F8C3549F-9498-45B8-9B42-AC66A9D60DB7}" dt="2022-06-25T06:40:09.825" v="19098"/>
          <ac:spMkLst>
            <pc:docMk/>
            <pc:sldMk cId="1847487427" sldId="266"/>
            <ac:spMk id="703" creationId="{468F6246-AAF3-A9E2-6468-7AFEDBAD649F}"/>
          </ac:spMkLst>
        </pc:spChg>
        <pc:spChg chg="add del mod">
          <ac:chgData name="Neil Thompson" userId="48f15031-3f30-4d0d-bb58-a7421f5db4b7" providerId="ADAL" clId="{F8C3549F-9498-45B8-9B42-AC66A9D60DB7}" dt="2022-06-25T06:40:10.975" v="19123"/>
          <ac:spMkLst>
            <pc:docMk/>
            <pc:sldMk cId="1847487427" sldId="266"/>
            <ac:spMk id="706" creationId="{5B3F81F8-5BE8-F910-8E0C-16C8BB546638}"/>
          </ac:spMkLst>
        </pc:spChg>
        <pc:spChg chg="add del mod">
          <ac:chgData name="Neil Thompson" userId="48f15031-3f30-4d0d-bb58-a7421f5db4b7" providerId="ADAL" clId="{F8C3549F-9498-45B8-9B42-AC66A9D60DB7}" dt="2022-06-25T06:40:10.982" v="19140"/>
          <ac:spMkLst>
            <pc:docMk/>
            <pc:sldMk cId="1847487427" sldId="266"/>
            <ac:spMk id="707" creationId="{00A1D223-14D0-35E2-04DA-05B6C7CFA24E}"/>
          </ac:spMkLst>
        </pc:spChg>
        <pc:spChg chg="add del mod">
          <ac:chgData name="Neil Thompson" userId="48f15031-3f30-4d0d-bb58-a7421f5db4b7" providerId="ADAL" clId="{F8C3549F-9498-45B8-9B42-AC66A9D60DB7}" dt="2022-06-25T06:40:11.962" v="19171"/>
          <ac:spMkLst>
            <pc:docMk/>
            <pc:sldMk cId="1847487427" sldId="266"/>
            <ac:spMk id="710" creationId="{2AE638E0-731A-8FDD-F5A3-76870853A4ED}"/>
          </ac:spMkLst>
        </pc:spChg>
        <pc:spChg chg="add del mod">
          <ac:chgData name="Neil Thompson" userId="48f15031-3f30-4d0d-bb58-a7421f5db4b7" providerId="ADAL" clId="{F8C3549F-9498-45B8-9B42-AC66A9D60DB7}" dt="2022-06-25T06:40:11.984" v="19188"/>
          <ac:spMkLst>
            <pc:docMk/>
            <pc:sldMk cId="1847487427" sldId="266"/>
            <ac:spMk id="711" creationId="{F35F5E08-288E-5799-7D0B-10DD5479F361}"/>
          </ac:spMkLst>
        </pc:spChg>
        <pc:spChg chg="add del mod">
          <ac:chgData name="Neil Thompson" userId="48f15031-3f30-4d0d-bb58-a7421f5db4b7" providerId="ADAL" clId="{F8C3549F-9498-45B8-9B42-AC66A9D60DB7}" dt="2022-06-25T06:40:15.509" v="19219"/>
          <ac:spMkLst>
            <pc:docMk/>
            <pc:sldMk cId="1847487427" sldId="266"/>
            <ac:spMk id="714" creationId="{5109ED11-D51D-E801-04CB-9CE00E57B3B9}"/>
          </ac:spMkLst>
        </pc:spChg>
        <pc:spChg chg="add del mod">
          <ac:chgData name="Neil Thompson" userId="48f15031-3f30-4d0d-bb58-a7421f5db4b7" providerId="ADAL" clId="{F8C3549F-9498-45B8-9B42-AC66A9D60DB7}" dt="2022-06-25T06:40:15.509" v="19236"/>
          <ac:spMkLst>
            <pc:docMk/>
            <pc:sldMk cId="1847487427" sldId="266"/>
            <ac:spMk id="715" creationId="{F86AC2B9-5380-B3C5-F6A0-DE212018254C}"/>
          </ac:spMkLst>
        </pc:spChg>
        <pc:spChg chg="add del mod">
          <ac:chgData name="Neil Thompson" userId="48f15031-3f30-4d0d-bb58-a7421f5db4b7" providerId="ADAL" clId="{F8C3549F-9498-45B8-9B42-AC66A9D60DB7}" dt="2022-06-25T06:40:16.860" v="19261"/>
          <ac:spMkLst>
            <pc:docMk/>
            <pc:sldMk cId="1847487427" sldId="266"/>
            <ac:spMk id="718" creationId="{1997BCB1-02D3-A9B8-1F1C-13065BA556A6}"/>
          </ac:spMkLst>
        </pc:spChg>
        <pc:spChg chg="add del mod">
          <ac:chgData name="Neil Thompson" userId="48f15031-3f30-4d0d-bb58-a7421f5db4b7" providerId="ADAL" clId="{F8C3549F-9498-45B8-9B42-AC66A9D60DB7}" dt="2022-06-25T06:40:16.876" v="19278"/>
          <ac:spMkLst>
            <pc:docMk/>
            <pc:sldMk cId="1847487427" sldId="266"/>
            <ac:spMk id="719" creationId="{35F76A41-7711-FFA8-7FF4-830FDF2FE985}"/>
          </ac:spMkLst>
        </pc:spChg>
        <pc:spChg chg="add del mod">
          <ac:chgData name="Neil Thompson" userId="48f15031-3f30-4d0d-bb58-a7421f5db4b7" providerId="ADAL" clId="{F8C3549F-9498-45B8-9B42-AC66A9D60DB7}" dt="2022-06-25T06:40:17.763" v="19309"/>
          <ac:spMkLst>
            <pc:docMk/>
            <pc:sldMk cId="1847487427" sldId="266"/>
            <ac:spMk id="722" creationId="{EDDBBA82-F215-B376-16B6-C10233A9F477}"/>
          </ac:spMkLst>
        </pc:spChg>
        <pc:spChg chg="add del mod">
          <ac:chgData name="Neil Thompson" userId="48f15031-3f30-4d0d-bb58-a7421f5db4b7" providerId="ADAL" clId="{F8C3549F-9498-45B8-9B42-AC66A9D60DB7}" dt="2022-06-25T06:40:17.779" v="19326"/>
          <ac:spMkLst>
            <pc:docMk/>
            <pc:sldMk cId="1847487427" sldId="266"/>
            <ac:spMk id="723" creationId="{48D7718C-7EA9-2AFD-E7B4-0653B8B6727F}"/>
          </ac:spMkLst>
        </pc:spChg>
        <pc:spChg chg="add del mod">
          <ac:chgData name="Neil Thompson" userId="48f15031-3f30-4d0d-bb58-a7421f5db4b7" providerId="ADAL" clId="{F8C3549F-9498-45B8-9B42-AC66A9D60DB7}" dt="2022-06-25T06:40:20.792" v="19357"/>
          <ac:spMkLst>
            <pc:docMk/>
            <pc:sldMk cId="1847487427" sldId="266"/>
            <ac:spMk id="726" creationId="{EC0B8E18-6C3E-5D9E-234D-3F2E5419F7A8}"/>
          </ac:spMkLst>
        </pc:spChg>
        <pc:spChg chg="add del mod">
          <ac:chgData name="Neil Thompson" userId="48f15031-3f30-4d0d-bb58-a7421f5db4b7" providerId="ADAL" clId="{F8C3549F-9498-45B8-9B42-AC66A9D60DB7}" dt="2022-06-25T06:40:20.814" v="19374"/>
          <ac:spMkLst>
            <pc:docMk/>
            <pc:sldMk cId="1847487427" sldId="266"/>
            <ac:spMk id="727" creationId="{30443550-3975-F2AE-6404-1C938A90DD41}"/>
          </ac:spMkLst>
        </pc:spChg>
        <pc:spChg chg="add del mod">
          <ac:chgData name="Neil Thompson" userId="48f15031-3f30-4d0d-bb58-a7421f5db4b7" providerId="ADAL" clId="{F8C3549F-9498-45B8-9B42-AC66A9D60DB7}" dt="2022-06-25T06:40:21.896" v="19399"/>
          <ac:spMkLst>
            <pc:docMk/>
            <pc:sldMk cId="1847487427" sldId="266"/>
            <ac:spMk id="730" creationId="{41BD6EE5-6886-6A89-4B5E-2565DF0A1E55}"/>
          </ac:spMkLst>
        </pc:spChg>
        <pc:spChg chg="add del mod">
          <ac:chgData name="Neil Thompson" userId="48f15031-3f30-4d0d-bb58-a7421f5db4b7" providerId="ADAL" clId="{F8C3549F-9498-45B8-9B42-AC66A9D60DB7}" dt="2022-06-25T06:40:21.896" v="19416"/>
          <ac:spMkLst>
            <pc:docMk/>
            <pc:sldMk cId="1847487427" sldId="266"/>
            <ac:spMk id="731" creationId="{858F2CF9-4353-C1D7-9F59-6D17233ED176}"/>
          </ac:spMkLst>
        </pc:spChg>
        <pc:spChg chg="add del mod">
          <ac:chgData name="Neil Thompson" userId="48f15031-3f30-4d0d-bb58-a7421f5db4b7" providerId="ADAL" clId="{F8C3549F-9498-45B8-9B42-AC66A9D60DB7}" dt="2022-06-25T06:40:23.085" v="19447"/>
          <ac:spMkLst>
            <pc:docMk/>
            <pc:sldMk cId="1847487427" sldId="266"/>
            <ac:spMk id="734" creationId="{D42CA9B3-B43B-5595-B83C-4A5A45EA6BA2}"/>
          </ac:spMkLst>
        </pc:spChg>
        <pc:spChg chg="add del mod">
          <ac:chgData name="Neil Thompson" userId="48f15031-3f30-4d0d-bb58-a7421f5db4b7" providerId="ADAL" clId="{F8C3549F-9498-45B8-9B42-AC66A9D60DB7}" dt="2022-06-25T06:40:23.116" v="19464"/>
          <ac:spMkLst>
            <pc:docMk/>
            <pc:sldMk cId="1847487427" sldId="266"/>
            <ac:spMk id="735" creationId="{E2C1B1CF-B68E-F805-6CE9-97D9CDDFC8A7}"/>
          </ac:spMkLst>
        </pc:spChg>
        <pc:spChg chg="add del mod">
          <ac:chgData name="Neil Thompson" userId="48f15031-3f30-4d0d-bb58-a7421f5db4b7" providerId="ADAL" clId="{F8C3549F-9498-45B8-9B42-AC66A9D60DB7}" dt="2022-06-25T06:40:24.527" v="19495"/>
          <ac:spMkLst>
            <pc:docMk/>
            <pc:sldMk cId="1847487427" sldId="266"/>
            <ac:spMk id="738" creationId="{D8A2E48C-9865-93ED-F592-FC6BAA18194E}"/>
          </ac:spMkLst>
        </pc:spChg>
        <pc:spChg chg="add del mod">
          <ac:chgData name="Neil Thompson" userId="48f15031-3f30-4d0d-bb58-a7421f5db4b7" providerId="ADAL" clId="{F8C3549F-9498-45B8-9B42-AC66A9D60DB7}" dt="2022-06-25T06:40:24.543" v="19512"/>
          <ac:spMkLst>
            <pc:docMk/>
            <pc:sldMk cId="1847487427" sldId="266"/>
            <ac:spMk id="739" creationId="{0296B2EF-ABCB-4FA5-DD12-DF01F01F1F48}"/>
          </ac:spMkLst>
        </pc:spChg>
        <pc:spChg chg="add del mod">
          <ac:chgData name="Neil Thompson" userId="48f15031-3f30-4d0d-bb58-a7421f5db4b7" providerId="ADAL" clId="{F8C3549F-9498-45B8-9B42-AC66A9D60DB7}" dt="2022-06-25T06:40:25.309" v="19543"/>
          <ac:spMkLst>
            <pc:docMk/>
            <pc:sldMk cId="1847487427" sldId="266"/>
            <ac:spMk id="742" creationId="{9000F252-1E7E-A9BA-A259-68AF4141043F}"/>
          </ac:spMkLst>
        </pc:spChg>
        <pc:spChg chg="add del mod">
          <ac:chgData name="Neil Thompson" userId="48f15031-3f30-4d0d-bb58-a7421f5db4b7" providerId="ADAL" clId="{F8C3549F-9498-45B8-9B42-AC66A9D60DB7}" dt="2022-06-25T06:40:25.325" v="19560"/>
          <ac:spMkLst>
            <pc:docMk/>
            <pc:sldMk cId="1847487427" sldId="266"/>
            <ac:spMk id="743" creationId="{BC9E1EA8-6059-1BA0-F6A8-A827BBB55746}"/>
          </ac:spMkLst>
        </pc:spChg>
        <pc:spChg chg="add del mod">
          <ac:chgData name="Neil Thompson" userId="48f15031-3f30-4d0d-bb58-a7421f5db4b7" providerId="ADAL" clId="{F8C3549F-9498-45B8-9B42-AC66A9D60DB7}" dt="2022-06-25T06:40:26.049" v="19591"/>
          <ac:spMkLst>
            <pc:docMk/>
            <pc:sldMk cId="1847487427" sldId="266"/>
            <ac:spMk id="746" creationId="{44C2DC89-E302-A73E-9AD9-AB3CFEC73FBB}"/>
          </ac:spMkLst>
        </pc:spChg>
        <pc:spChg chg="add del mod">
          <ac:chgData name="Neil Thompson" userId="48f15031-3f30-4d0d-bb58-a7421f5db4b7" providerId="ADAL" clId="{F8C3549F-9498-45B8-9B42-AC66A9D60DB7}" dt="2022-06-25T06:40:26.065" v="19608"/>
          <ac:spMkLst>
            <pc:docMk/>
            <pc:sldMk cId="1847487427" sldId="266"/>
            <ac:spMk id="747" creationId="{13929DB0-CFA1-93A6-CC5E-BDEC73645DF4}"/>
          </ac:spMkLst>
        </pc:spChg>
        <pc:spChg chg="add del mod">
          <ac:chgData name="Neil Thompson" userId="48f15031-3f30-4d0d-bb58-a7421f5db4b7" providerId="ADAL" clId="{F8C3549F-9498-45B8-9B42-AC66A9D60DB7}" dt="2022-06-25T06:40:26.883" v="19639"/>
          <ac:spMkLst>
            <pc:docMk/>
            <pc:sldMk cId="1847487427" sldId="266"/>
            <ac:spMk id="750" creationId="{0C497470-C928-AC33-7122-AC8B30795536}"/>
          </ac:spMkLst>
        </pc:spChg>
        <pc:spChg chg="add del mod">
          <ac:chgData name="Neil Thompson" userId="48f15031-3f30-4d0d-bb58-a7421f5db4b7" providerId="ADAL" clId="{F8C3549F-9498-45B8-9B42-AC66A9D60DB7}" dt="2022-06-25T06:40:26.898" v="19656"/>
          <ac:spMkLst>
            <pc:docMk/>
            <pc:sldMk cId="1847487427" sldId="266"/>
            <ac:spMk id="751" creationId="{30848AF8-AE34-3C7D-F58A-15F977635AFB}"/>
          </ac:spMkLst>
        </pc:spChg>
        <pc:spChg chg="add del mod">
          <ac:chgData name="Neil Thompson" userId="48f15031-3f30-4d0d-bb58-a7421f5db4b7" providerId="ADAL" clId="{F8C3549F-9498-45B8-9B42-AC66A9D60DB7}" dt="2022-06-25T06:40:27.802" v="19687"/>
          <ac:spMkLst>
            <pc:docMk/>
            <pc:sldMk cId="1847487427" sldId="266"/>
            <ac:spMk id="754" creationId="{5BC1B16C-7290-3ABE-83AC-3C472A8B4BF5}"/>
          </ac:spMkLst>
        </pc:spChg>
        <pc:spChg chg="add del mod">
          <ac:chgData name="Neil Thompson" userId="48f15031-3f30-4d0d-bb58-a7421f5db4b7" providerId="ADAL" clId="{F8C3549F-9498-45B8-9B42-AC66A9D60DB7}" dt="2022-06-25T06:40:27.817" v="19704"/>
          <ac:spMkLst>
            <pc:docMk/>
            <pc:sldMk cId="1847487427" sldId="266"/>
            <ac:spMk id="755" creationId="{597FB944-8752-1E6C-0EE3-7ED2BC994CAC}"/>
          </ac:spMkLst>
        </pc:spChg>
        <pc:spChg chg="add del mod">
          <ac:chgData name="Neil Thompson" userId="48f15031-3f30-4d0d-bb58-a7421f5db4b7" providerId="ADAL" clId="{F8C3549F-9498-45B8-9B42-AC66A9D60DB7}" dt="2022-06-25T06:40:28.689" v="19735"/>
          <ac:spMkLst>
            <pc:docMk/>
            <pc:sldMk cId="1847487427" sldId="266"/>
            <ac:spMk id="758" creationId="{6648445F-E82B-B951-892C-4A96D86414EE}"/>
          </ac:spMkLst>
        </pc:spChg>
        <pc:spChg chg="add del mod">
          <ac:chgData name="Neil Thompson" userId="48f15031-3f30-4d0d-bb58-a7421f5db4b7" providerId="ADAL" clId="{F8C3549F-9498-45B8-9B42-AC66A9D60DB7}" dt="2022-06-25T06:40:28.705" v="19752"/>
          <ac:spMkLst>
            <pc:docMk/>
            <pc:sldMk cId="1847487427" sldId="266"/>
            <ac:spMk id="759" creationId="{ECC56F7A-FFD1-DC1B-45EC-DB360E1E4AD3}"/>
          </ac:spMkLst>
        </pc:spChg>
        <pc:spChg chg="add del mod">
          <ac:chgData name="Neil Thompson" userId="48f15031-3f30-4d0d-bb58-a7421f5db4b7" providerId="ADAL" clId="{F8C3549F-9498-45B8-9B42-AC66A9D60DB7}" dt="2022-06-25T06:40:32.091" v="19783"/>
          <ac:spMkLst>
            <pc:docMk/>
            <pc:sldMk cId="1847487427" sldId="266"/>
            <ac:spMk id="762" creationId="{447C23A2-8EE7-E9FF-2B43-DCDA3CCB690D}"/>
          </ac:spMkLst>
        </pc:spChg>
        <pc:spChg chg="add del mod">
          <ac:chgData name="Neil Thompson" userId="48f15031-3f30-4d0d-bb58-a7421f5db4b7" providerId="ADAL" clId="{F8C3549F-9498-45B8-9B42-AC66A9D60DB7}" dt="2022-06-25T06:40:32.106" v="19800"/>
          <ac:spMkLst>
            <pc:docMk/>
            <pc:sldMk cId="1847487427" sldId="266"/>
            <ac:spMk id="763" creationId="{29FF795B-F4C2-1BE8-C7F5-6E16298D1513}"/>
          </ac:spMkLst>
        </pc:spChg>
        <pc:spChg chg="add del mod">
          <ac:chgData name="Neil Thompson" userId="48f15031-3f30-4d0d-bb58-a7421f5db4b7" providerId="ADAL" clId="{F8C3549F-9498-45B8-9B42-AC66A9D60DB7}" dt="2022-06-25T06:40:33.479" v="19831"/>
          <ac:spMkLst>
            <pc:docMk/>
            <pc:sldMk cId="1847487427" sldId="266"/>
            <ac:spMk id="766" creationId="{F0229929-20E5-7BC0-06AA-41700227A568}"/>
          </ac:spMkLst>
        </pc:spChg>
        <pc:spChg chg="add del mod">
          <ac:chgData name="Neil Thompson" userId="48f15031-3f30-4d0d-bb58-a7421f5db4b7" providerId="ADAL" clId="{F8C3549F-9498-45B8-9B42-AC66A9D60DB7}" dt="2022-06-25T06:40:33.494" v="19848"/>
          <ac:spMkLst>
            <pc:docMk/>
            <pc:sldMk cId="1847487427" sldId="266"/>
            <ac:spMk id="767" creationId="{8685740E-89A1-FB8E-E6CE-BEB358C5D3E7}"/>
          </ac:spMkLst>
        </pc:spChg>
        <pc:spChg chg="add del mod">
          <ac:chgData name="Neil Thompson" userId="48f15031-3f30-4d0d-bb58-a7421f5db4b7" providerId="ADAL" clId="{F8C3549F-9498-45B8-9B42-AC66A9D60DB7}" dt="2022-06-25T06:40:34.343" v="19879"/>
          <ac:spMkLst>
            <pc:docMk/>
            <pc:sldMk cId="1847487427" sldId="266"/>
            <ac:spMk id="770" creationId="{36AE05D2-96B2-C0B7-85A4-45FA7ACD63D8}"/>
          </ac:spMkLst>
        </pc:spChg>
        <pc:spChg chg="add del mod">
          <ac:chgData name="Neil Thompson" userId="48f15031-3f30-4d0d-bb58-a7421f5db4b7" providerId="ADAL" clId="{F8C3549F-9498-45B8-9B42-AC66A9D60DB7}" dt="2022-06-25T06:40:34.366" v="19896"/>
          <ac:spMkLst>
            <pc:docMk/>
            <pc:sldMk cId="1847487427" sldId="266"/>
            <ac:spMk id="771" creationId="{FC768047-0BB2-436D-9CF0-CEFDC7E43974}"/>
          </ac:spMkLst>
        </pc:spChg>
        <pc:spChg chg="add del mod">
          <ac:chgData name="Neil Thompson" userId="48f15031-3f30-4d0d-bb58-a7421f5db4b7" providerId="ADAL" clId="{F8C3549F-9498-45B8-9B42-AC66A9D60DB7}" dt="2022-06-25T06:40:35.231" v="19927"/>
          <ac:spMkLst>
            <pc:docMk/>
            <pc:sldMk cId="1847487427" sldId="266"/>
            <ac:spMk id="774" creationId="{1E30278E-B1BE-F63A-5366-2F3677B295B2}"/>
          </ac:spMkLst>
        </pc:spChg>
        <pc:spChg chg="add del mod">
          <ac:chgData name="Neil Thompson" userId="48f15031-3f30-4d0d-bb58-a7421f5db4b7" providerId="ADAL" clId="{F8C3549F-9498-45B8-9B42-AC66A9D60DB7}" dt="2022-06-25T06:40:35.247" v="19944"/>
          <ac:spMkLst>
            <pc:docMk/>
            <pc:sldMk cId="1847487427" sldId="266"/>
            <ac:spMk id="775" creationId="{6D6838B2-5F77-26E9-EFB7-C0B6B47ADEC3}"/>
          </ac:spMkLst>
        </pc:spChg>
        <pc:spChg chg="add del mod">
          <ac:chgData name="Neil Thompson" userId="48f15031-3f30-4d0d-bb58-a7421f5db4b7" providerId="ADAL" clId="{F8C3549F-9498-45B8-9B42-AC66A9D60DB7}" dt="2022-06-25T06:40:36.118" v="19975"/>
          <ac:spMkLst>
            <pc:docMk/>
            <pc:sldMk cId="1847487427" sldId="266"/>
            <ac:spMk id="778" creationId="{E71353C6-5BE8-D2C6-27CB-3E551C4E221F}"/>
          </ac:spMkLst>
        </pc:spChg>
        <pc:spChg chg="add del mod">
          <ac:chgData name="Neil Thompson" userId="48f15031-3f30-4d0d-bb58-a7421f5db4b7" providerId="ADAL" clId="{F8C3549F-9498-45B8-9B42-AC66A9D60DB7}" dt="2022-06-25T06:40:36.134" v="19992"/>
          <ac:spMkLst>
            <pc:docMk/>
            <pc:sldMk cId="1847487427" sldId="266"/>
            <ac:spMk id="779" creationId="{3A15301F-B295-7F5A-E1B2-6B0F7C753FAA}"/>
          </ac:spMkLst>
        </pc:spChg>
        <pc:spChg chg="add del mod">
          <ac:chgData name="Neil Thompson" userId="48f15031-3f30-4d0d-bb58-a7421f5db4b7" providerId="ADAL" clId="{F8C3549F-9498-45B8-9B42-AC66A9D60DB7}" dt="2022-06-25T06:40:37.274" v="20023"/>
          <ac:spMkLst>
            <pc:docMk/>
            <pc:sldMk cId="1847487427" sldId="266"/>
            <ac:spMk id="782" creationId="{EAB8CF86-D10C-A07C-A936-7B6E1676F1DC}"/>
          </ac:spMkLst>
        </pc:spChg>
        <pc:spChg chg="add del mod">
          <ac:chgData name="Neil Thompson" userId="48f15031-3f30-4d0d-bb58-a7421f5db4b7" providerId="ADAL" clId="{F8C3549F-9498-45B8-9B42-AC66A9D60DB7}" dt="2022-06-25T06:40:37.305" v="20040"/>
          <ac:spMkLst>
            <pc:docMk/>
            <pc:sldMk cId="1847487427" sldId="266"/>
            <ac:spMk id="783" creationId="{DD7CF1CA-DC12-C527-BE19-34561A35A26E}"/>
          </ac:spMkLst>
        </pc:spChg>
        <pc:spChg chg="add del mod">
          <ac:chgData name="Neil Thompson" userId="48f15031-3f30-4d0d-bb58-a7421f5db4b7" providerId="ADAL" clId="{F8C3549F-9498-45B8-9B42-AC66A9D60DB7}" dt="2022-06-25T06:40:38.092" v="20071"/>
          <ac:spMkLst>
            <pc:docMk/>
            <pc:sldMk cId="1847487427" sldId="266"/>
            <ac:spMk id="786" creationId="{B18F39FE-24A2-6AAC-DC88-FB35A3521151}"/>
          </ac:spMkLst>
        </pc:spChg>
        <pc:spChg chg="add del mod">
          <ac:chgData name="Neil Thompson" userId="48f15031-3f30-4d0d-bb58-a7421f5db4b7" providerId="ADAL" clId="{F8C3549F-9498-45B8-9B42-AC66A9D60DB7}" dt="2022-06-25T06:40:38.108" v="20088"/>
          <ac:spMkLst>
            <pc:docMk/>
            <pc:sldMk cId="1847487427" sldId="266"/>
            <ac:spMk id="787" creationId="{F2524154-D619-017A-89FB-D6BA7D2964C0}"/>
          </ac:spMkLst>
        </pc:spChg>
        <pc:spChg chg="add del mod">
          <ac:chgData name="Neil Thompson" userId="48f15031-3f30-4d0d-bb58-a7421f5db4b7" providerId="ADAL" clId="{F8C3549F-9498-45B8-9B42-AC66A9D60DB7}" dt="2022-06-25T06:40:38.841" v="20119"/>
          <ac:spMkLst>
            <pc:docMk/>
            <pc:sldMk cId="1847487427" sldId="266"/>
            <ac:spMk id="790" creationId="{2C0D8C1F-4262-3644-21A0-E385365B36A7}"/>
          </ac:spMkLst>
        </pc:spChg>
        <pc:spChg chg="add del mod">
          <ac:chgData name="Neil Thompson" userId="48f15031-3f30-4d0d-bb58-a7421f5db4b7" providerId="ADAL" clId="{F8C3549F-9498-45B8-9B42-AC66A9D60DB7}" dt="2022-06-25T06:40:38.856" v="20136"/>
          <ac:spMkLst>
            <pc:docMk/>
            <pc:sldMk cId="1847487427" sldId="266"/>
            <ac:spMk id="791" creationId="{8CD7C1AD-A16A-9873-B63D-1E990B154F08}"/>
          </ac:spMkLst>
        </pc:spChg>
        <pc:spChg chg="add del mod">
          <ac:chgData name="Neil Thompson" userId="48f15031-3f30-4d0d-bb58-a7421f5db4b7" providerId="ADAL" clId="{F8C3549F-9498-45B8-9B42-AC66A9D60DB7}" dt="2022-06-25T06:40:39.279" v="20167"/>
          <ac:spMkLst>
            <pc:docMk/>
            <pc:sldMk cId="1847487427" sldId="266"/>
            <ac:spMk id="794" creationId="{1E547D94-FC0B-34DD-7D89-80351A067ABE}"/>
          </ac:spMkLst>
        </pc:spChg>
        <pc:spChg chg="add del mod">
          <ac:chgData name="Neil Thompson" userId="48f15031-3f30-4d0d-bb58-a7421f5db4b7" providerId="ADAL" clId="{F8C3549F-9498-45B8-9B42-AC66A9D60DB7}" dt="2022-06-25T06:40:39.295" v="20184"/>
          <ac:spMkLst>
            <pc:docMk/>
            <pc:sldMk cId="1847487427" sldId="266"/>
            <ac:spMk id="795" creationId="{654D1724-DD36-2055-92B8-866F6EA0DE30}"/>
          </ac:spMkLst>
        </pc:spChg>
        <pc:spChg chg="add del mod">
          <ac:chgData name="Neil Thompson" userId="48f15031-3f30-4d0d-bb58-a7421f5db4b7" providerId="ADAL" clId="{F8C3549F-9498-45B8-9B42-AC66A9D60DB7}" dt="2022-06-25T06:40:39.643" v="20215"/>
          <ac:spMkLst>
            <pc:docMk/>
            <pc:sldMk cId="1847487427" sldId="266"/>
            <ac:spMk id="798" creationId="{92EC0301-772F-280C-4CF6-E9AFC65E4CF0}"/>
          </ac:spMkLst>
        </pc:spChg>
        <pc:spChg chg="add del mod">
          <ac:chgData name="Neil Thompson" userId="48f15031-3f30-4d0d-bb58-a7421f5db4b7" providerId="ADAL" clId="{F8C3549F-9498-45B8-9B42-AC66A9D60DB7}" dt="2022-06-25T06:40:39.674" v="20232"/>
          <ac:spMkLst>
            <pc:docMk/>
            <pc:sldMk cId="1847487427" sldId="266"/>
            <ac:spMk id="799" creationId="{E13D88C1-5E7C-6879-EFE5-DB2009E7A01F}"/>
          </ac:spMkLst>
        </pc:spChg>
        <pc:spChg chg="add del mod">
          <ac:chgData name="Neil Thompson" userId="48f15031-3f30-4d0d-bb58-a7421f5db4b7" providerId="ADAL" clId="{F8C3549F-9498-45B8-9B42-AC66A9D60DB7}" dt="2022-06-25T06:40:40.182" v="20263"/>
          <ac:spMkLst>
            <pc:docMk/>
            <pc:sldMk cId="1847487427" sldId="266"/>
            <ac:spMk id="802" creationId="{FCF8C4B3-637B-EAD4-DD69-34F3E9E4DBCF}"/>
          </ac:spMkLst>
        </pc:spChg>
        <pc:spChg chg="add del mod">
          <ac:chgData name="Neil Thompson" userId="48f15031-3f30-4d0d-bb58-a7421f5db4b7" providerId="ADAL" clId="{F8C3549F-9498-45B8-9B42-AC66A9D60DB7}" dt="2022-06-25T06:40:40.197" v="20280"/>
          <ac:spMkLst>
            <pc:docMk/>
            <pc:sldMk cId="1847487427" sldId="266"/>
            <ac:spMk id="803" creationId="{A621F54F-A5BD-6EBA-30FA-15F068FBBAED}"/>
          </ac:spMkLst>
        </pc:spChg>
        <pc:spChg chg="add del mod">
          <ac:chgData name="Neil Thompson" userId="48f15031-3f30-4d0d-bb58-a7421f5db4b7" providerId="ADAL" clId="{F8C3549F-9498-45B8-9B42-AC66A9D60DB7}" dt="2022-06-25T06:40:40.498" v="20311"/>
          <ac:spMkLst>
            <pc:docMk/>
            <pc:sldMk cId="1847487427" sldId="266"/>
            <ac:spMk id="806" creationId="{5676911E-BEFC-693C-9DCF-0DC0CA6D93CB}"/>
          </ac:spMkLst>
        </pc:spChg>
        <pc:spChg chg="add del mod">
          <ac:chgData name="Neil Thompson" userId="48f15031-3f30-4d0d-bb58-a7421f5db4b7" providerId="ADAL" clId="{F8C3549F-9498-45B8-9B42-AC66A9D60DB7}" dt="2022-06-25T06:40:40.514" v="20328"/>
          <ac:spMkLst>
            <pc:docMk/>
            <pc:sldMk cId="1847487427" sldId="266"/>
            <ac:spMk id="807" creationId="{34679D31-82F2-5843-DE13-E88A89635755}"/>
          </ac:spMkLst>
        </pc:spChg>
        <pc:spChg chg="add del mod">
          <ac:chgData name="Neil Thompson" userId="48f15031-3f30-4d0d-bb58-a7421f5db4b7" providerId="ADAL" clId="{F8C3549F-9498-45B8-9B42-AC66A9D60DB7}" dt="2022-06-25T06:40:40.946" v="20359"/>
          <ac:spMkLst>
            <pc:docMk/>
            <pc:sldMk cId="1847487427" sldId="266"/>
            <ac:spMk id="810" creationId="{E86AA149-6E6E-8860-C887-BE48A61DF89B}"/>
          </ac:spMkLst>
        </pc:spChg>
        <pc:spChg chg="add del mod">
          <ac:chgData name="Neil Thompson" userId="48f15031-3f30-4d0d-bb58-a7421f5db4b7" providerId="ADAL" clId="{F8C3549F-9498-45B8-9B42-AC66A9D60DB7}" dt="2022-06-25T06:40:40.962" v="20376"/>
          <ac:spMkLst>
            <pc:docMk/>
            <pc:sldMk cId="1847487427" sldId="266"/>
            <ac:spMk id="811" creationId="{06B74FED-519C-B4DB-4245-0072B2CF05A6}"/>
          </ac:spMkLst>
        </pc:spChg>
        <pc:spChg chg="add del mod">
          <ac:chgData name="Neil Thompson" userId="48f15031-3f30-4d0d-bb58-a7421f5db4b7" providerId="ADAL" clId="{F8C3549F-9498-45B8-9B42-AC66A9D60DB7}" dt="2022-06-25T06:40:41.247" v="20407"/>
          <ac:spMkLst>
            <pc:docMk/>
            <pc:sldMk cId="1847487427" sldId="266"/>
            <ac:spMk id="814" creationId="{EFA7AB32-FB44-697D-9262-6A10D72E8618}"/>
          </ac:spMkLst>
        </pc:spChg>
        <pc:spChg chg="add del mod">
          <ac:chgData name="Neil Thompson" userId="48f15031-3f30-4d0d-bb58-a7421f5db4b7" providerId="ADAL" clId="{F8C3549F-9498-45B8-9B42-AC66A9D60DB7}" dt="2022-06-25T06:40:41.262" v="20424"/>
          <ac:spMkLst>
            <pc:docMk/>
            <pc:sldMk cId="1847487427" sldId="266"/>
            <ac:spMk id="815" creationId="{07318FB3-7625-2E15-90D2-4CD596F14785}"/>
          </ac:spMkLst>
        </pc:spChg>
        <pc:spChg chg="add del mod">
          <ac:chgData name="Neil Thompson" userId="48f15031-3f30-4d0d-bb58-a7421f5db4b7" providerId="ADAL" clId="{F8C3549F-9498-45B8-9B42-AC66A9D60DB7}" dt="2022-06-25T06:40:41.532" v="20455"/>
          <ac:spMkLst>
            <pc:docMk/>
            <pc:sldMk cId="1847487427" sldId="266"/>
            <ac:spMk id="818" creationId="{85D4FE33-4922-3226-E656-FF2FE79488BD}"/>
          </ac:spMkLst>
        </pc:spChg>
        <pc:spChg chg="add del mod">
          <ac:chgData name="Neil Thompson" userId="48f15031-3f30-4d0d-bb58-a7421f5db4b7" providerId="ADAL" clId="{F8C3549F-9498-45B8-9B42-AC66A9D60DB7}" dt="2022-06-25T06:40:41.547" v="20472"/>
          <ac:spMkLst>
            <pc:docMk/>
            <pc:sldMk cId="1847487427" sldId="266"/>
            <ac:spMk id="819" creationId="{24F8BCC5-B7A4-521F-D7FA-F5CE732AAE35}"/>
          </ac:spMkLst>
        </pc:spChg>
        <pc:spChg chg="add del mod">
          <ac:chgData name="Neil Thompson" userId="48f15031-3f30-4d0d-bb58-a7421f5db4b7" providerId="ADAL" clId="{F8C3549F-9498-45B8-9B42-AC66A9D60DB7}" dt="2022-06-25T06:40:41.864" v="20503"/>
          <ac:spMkLst>
            <pc:docMk/>
            <pc:sldMk cId="1847487427" sldId="266"/>
            <ac:spMk id="822" creationId="{8E835C87-82BA-48EC-F1AF-030D287E8C28}"/>
          </ac:spMkLst>
        </pc:spChg>
        <pc:spChg chg="add del mod">
          <ac:chgData name="Neil Thompson" userId="48f15031-3f30-4d0d-bb58-a7421f5db4b7" providerId="ADAL" clId="{F8C3549F-9498-45B8-9B42-AC66A9D60DB7}" dt="2022-06-25T06:40:41.886" v="20520"/>
          <ac:spMkLst>
            <pc:docMk/>
            <pc:sldMk cId="1847487427" sldId="266"/>
            <ac:spMk id="823" creationId="{E6569433-DABA-03A4-C570-9EDC65E44C7D}"/>
          </ac:spMkLst>
        </pc:spChg>
        <pc:spChg chg="add del mod">
          <ac:chgData name="Neil Thompson" userId="48f15031-3f30-4d0d-bb58-a7421f5db4b7" providerId="ADAL" clId="{F8C3549F-9498-45B8-9B42-AC66A9D60DB7}" dt="2022-06-25T06:40:42.287" v="20551"/>
          <ac:spMkLst>
            <pc:docMk/>
            <pc:sldMk cId="1847487427" sldId="266"/>
            <ac:spMk id="826" creationId="{2524B08A-147B-AA35-3A69-E70D855FEDD3}"/>
          </ac:spMkLst>
        </pc:spChg>
        <pc:spChg chg="add del mod">
          <ac:chgData name="Neil Thompson" userId="48f15031-3f30-4d0d-bb58-a7421f5db4b7" providerId="ADAL" clId="{F8C3549F-9498-45B8-9B42-AC66A9D60DB7}" dt="2022-06-25T06:40:42.318" v="20568"/>
          <ac:spMkLst>
            <pc:docMk/>
            <pc:sldMk cId="1847487427" sldId="266"/>
            <ac:spMk id="827" creationId="{E3AACB64-1742-E455-F1B5-E83E0CCDE771}"/>
          </ac:spMkLst>
        </pc:spChg>
        <pc:spChg chg="add del mod">
          <ac:chgData name="Neil Thompson" userId="48f15031-3f30-4d0d-bb58-a7421f5db4b7" providerId="ADAL" clId="{F8C3549F-9498-45B8-9B42-AC66A9D60DB7}" dt="2022-06-25T06:40:42.619" v="20599"/>
          <ac:spMkLst>
            <pc:docMk/>
            <pc:sldMk cId="1847487427" sldId="266"/>
            <ac:spMk id="830" creationId="{265F5763-4499-6FFB-C494-6BF3203847A7}"/>
          </ac:spMkLst>
        </pc:spChg>
        <pc:spChg chg="add del mod">
          <ac:chgData name="Neil Thompson" userId="48f15031-3f30-4d0d-bb58-a7421f5db4b7" providerId="ADAL" clId="{F8C3549F-9498-45B8-9B42-AC66A9D60DB7}" dt="2022-06-25T06:40:42.634" v="20616"/>
          <ac:spMkLst>
            <pc:docMk/>
            <pc:sldMk cId="1847487427" sldId="266"/>
            <ac:spMk id="831" creationId="{71AF64B0-90C7-F68A-2774-A104E8873188}"/>
          </ac:spMkLst>
        </pc:spChg>
        <pc:spChg chg="add del mod">
          <ac:chgData name="Neil Thompson" userId="48f15031-3f30-4d0d-bb58-a7421f5db4b7" providerId="ADAL" clId="{F8C3549F-9498-45B8-9B42-AC66A9D60DB7}" dt="2022-06-25T06:40:42.966" v="20647"/>
          <ac:spMkLst>
            <pc:docMk/>
            <pc:sldMk cId="1847487427" sldId="266"/>
            <ac:spMk id="834" creationId="{58E3C481-49B4-D7C6-FE59-5944D58990B7}"/>
          </ac:spMkLst>
        </pc:spChg>
        <pc:spChg chg="add del mod">
          <ac:chgData name="Neil Thompson" userId="48f15031-3f30-4d0d-bb58-a7421f5db4b7" providerId="ADAL" clId="{F8C3549F-9498-45B8-9B42-AC66A9D60DB7}" dt="2022-06-25T06:40:42.988" v="20664"/>
          <ac:spMkLst>
            <pc:docMk/>
            <pc:sldMk cId="1847487427" sldId="266"/>
            <ac:spMk id="835" creationId="{9DC7125C-0870-95AB-1DB6-EE5B4135FC1B}"/>
          </ac:spMkLst>
        </pc:spChg>
        <pc:spChg chg="add del mod">
          <ac:chgData name="Neil Thompson" userId="48f15031-3f30-4d0d-bb58-a7421f5db4b7" providerId="ADAL" clId="{F8C3549F-9498-45B8-9B42-AC66A9D60DB7}" dt="2022-06-25T06:40:43.367" v="20695"/>
          <ac:spMkLst>
            <pc:docMk/>
            <pc:sldMk cId="1847487427" sldId="266"/>
            <ac:spMk id="838" creationId="{7634EF41-CE4A-8DE0-DFD8-3BAC278E1F4D}"/>
          </ac:spMkLst>
        </pc:spChg>
        <pc:spChg chg="add del mod">
          <ac:chgData name="Neil Thompson" userId="48f15031-3f30-4d0d-bb58-a7421f5db4b7" providerId="ADAL" clId="{F8C3549F-9498-45B8-9B42-AC66A9D60DB7}" dt="2022-06-25T06:40:43.401" v="20712"/>
          <ac:spMkLst>
            <pc:docMk/>
            <pc:sldMk cId="1847487427" sldId="266"/>
            <ac:spMk id="839" creationId="{4529AB11-7F59-3AF1-DD7A-0EF123B97D4F}"/>
          </ac:spMkLst>
        </pc:spChg>
        <pc:spChg chg="add del mod">
          <ac:chgData name="Neil Thompson" userId="48f15031-3f30-4d0d-bb58-a7421f5db4b7" providerId="ADAL" clId="{F8C3549F-9498-45B8-9B42-AC66A9D60DB7}" dt="2022-06-25T06:40:43.758" v="20743"/>
          <ac:spMkLst>
            <pc:docMk/>
            <pc:sldMk cId="1847487427" sldId="266"/>
            <ac:spMk id="842" creationId="{95717E1C-C011-1AEE-CB7A-FAB25A598C98}"/>
          </ac:spMkLst>
        </pc:spChg>
        <pc:spChg chg="add del mod">
          <ac:chgData name="Neil Thompson" userId="48f15031-3f30-4d0d-bb58-a7421f5db4b7" providerId="ADAL" clId="{F8C3549F-9498-45B8-9B42-AC66A9D60DB7}" dt="2022-06-25T06:40:43.780" v="20760"/>
          <ac:spMkLst>
            <pc:docMk/>
            <pc:sldMk cId="1847487427" sldId="266"/>
            <ac:spMk id="843" creationId="{B92171A0-429D-64B2-8CC2-EC7CD6921F6B}"/>
          </ac:spMkLst>
        </pc:spChg>
        <pc:spChg chg="add del mod">
          <ac:chgData name="Neil Thompson" userId="48f15031-3f30-4d0d-bb58-a7421f5db4b7" providerId="ADAL" clId="{F8C3549F-9498-45B8-9B42-AC66A9D60DB7}" dt="2022-06-25T06:40:45.601" v="20791"/>
          <ac:spMkLst>
            <pc:docMk/>
            <pc:sldMk cId="1847487427" sldId="266"/>
            <ac:spMk id="846" creationId="{C703B313-3CC7-7758-7101-106441190B36}"/>
          </ac:spMkLst>
        </pc:spChg>
        <pc:spChg chg="add del mod">
          <ac:chgData name="Neil Thompson" userId="48f15031-3f30-4d0d-bb58-a7421f5db4b7" providerId="ADAL" clId="{F8C3549F-9498-45B8-9B42-AC66A9D60DB7}" dt="2022-06-25T06:40:45.617" v="20808"/>
          <ac:spMkLst>
            <pc:docMk/>
            <pc:sldMk cId="1847487427" sldId="266"/>
            <ac:spMk id="847" creationId="{FE9EF8B1-A266-E597-DFB1-4AAAA779F0A4}"/>
          </ac:spMkLst>
        </pc:spChg>
        <pc:spChg chg="add del mod">
          <ac:chgData name="Neil Thompson" userId="48f15031-3f30-4d0d-bb58-a7421f5db4b7" providerId="ADAL" clId="{F8C3549F-9498-45B8-9B42-AC66A9D60DB7}" dt="2022-06-25T06:40:48.610" v="20839"/>
          <ac:spMkLst>
            <pc:docMk/>
            <pc:sldMk cId="1847487427" sldId="266"/>
            <ac:spMk id="850" creationId="{A7DAA4F5-BB70-EEEB-40E1-4FEA4B123FA5}"/>
          </ac:spMkLst>
        </pc:spChg>
        <pc:spChg chg="add del mod">
          <ac:chgData name="Neil Thompson" userId="48f15031-3f30-4d0d-bb58-a7421f5db4b7" providerId="ADAL" clId="{F8C3549F-9498-45B8-9B42-AC66A9D60DB7}" dt="2022-06-25T06:40:48.625" v="20856"/>
          <ac:spMkLst>
            <pc:docMk/>
            <pc:sldMk cId="1847487427" sldId="266"/>
            <ac:spMk id="851" creationId="{376254E0-28FA-2DD5-E5AF-4556CA29BD79}"/>
          </ac:spMkLst>
        </pc:spChg>
        <pc:spChg chg="add del mod">
          <ac:chgData name="Neil Thompson" userId="48f15031-3f30-4d0d-bb58-a7421f5db4b7" providerId="ADAL" clId="{F8C3549F-9498-45B8-9B42-AC66A9D60DB7}" dt="2022-06-25T06:40:51.163" v="20881"/>
          <ac:spMkLst>
            <pc:docMk/>
            <pc:sldMk cId="1847487427" sldId="266"/>
            <ac:spMk id="854" creationId="{F4DE09D7-A75C-8624-B560-485D2E8C4B28}"/>
          </ac:spMkLst>
        </pc:spChg>
        <pc:spChg chg="add del mod">
          <ac:chgData name="Neil Thompson" userId="48f15031-3f30-4d0d-bb58-a7421f5db4b7" providerId="ADAL" clId="{F8C3549F-9498-45B8-9B42-AC66A9D60DB7}" dt="2022-06-25T06:40:51.179" v="20898"/>
          <ac:spMkLst>
            <pc:docMk/>
            <pc:sldMk cId="1847487427" sldId="266"/>
            <ac:spMk id="855" creationId="{49A14664-852B-CEF6-184E-447A274C74ED}"/>
          </ac:spMkLst>
        </pc:spChg>
        <pc:spChg chg="add del mod">
          <ac:chgData name="Neil Thompson" userId="48f15031-3f30-4d0d-bb58-a7421f5db4b7" providerId="ADAL" clId="{F8C3549F-9498-45B8-9B42-AC66A9D60DB7}" dt="2022-06-25T06:40:52.783" v="20929"/>
          <ac:spMkLst>
            <pc:docMk/>
            <pc:sldMk cId="1847487427" sldId="266"/>
            <ac:spMk id="858" creationId="{02520040-3589-C617-C1B6-27B4CCB724A3}"/>
          </ac:spMkLst>
        </pc:spChg>
        <pc:spChg chg="add del mod">
          <ac:chgData name="Neil Thompson" userId="48f15031-3f30-4d0d-bb58-a7421f5db4b7" providerId="ADAL" clId="{F8C3549F-9498-45B8-9B42-AC66A9D60DB7}" dt="2022-06-25T06:40:52.798" v="20946"/>
          <ac:spMkLst>
            <pc:docMk/>
            <pc:sldMk cId="1847487427" sldId="266"/>
            <ac:spMk id="859" creationId="{ADBCA2AC-142C-3D64-CCC1-7B54C119678F}"/>
          </ac:spMkLst>
        </pc:spChg>
        <pc:spChg chg="add del mod">
          <ac:chgData name="Neil Thompson" userId="48f15031-3f30-4d0d-bb58-a7421f5db4b7" providerId="ADAL" clId="{F8C3549F-9498-45B8-9B42-AC66A9D60DB7}" dt="2022-06-25T06:40:54.155" v="20977"/>
          <ac:spMkLst>
            <pc:docMk/>
            <pc:sldMk cId="1847487427" sldId="266"/>
            <ac:spMk id="862" creationId="{12ABDBF0-E628-29ED-E46B-7345C2A19616}"/>
          </ac:spMkLst>
        </pc:spChg>
        <pc:spChg chg="add del mod">
          <ac:chgData name="Neil Thompson" userId="48f15031-3f30-4d0d-bb58-a7421f5db4b7" providerId="ADAL" clId="{F8C3549F-9498-45B8-9B42-AC66A9D60DB7}" dt="2022-06-25T06:40:54.171" v="20994"/>
          <ac:spMkLst>
            <pc:docMk/>
            <pc:sldMk cId="1847487427" sldId="266"/>
            <ac:spMk id="863" creationId="{0D4E72A5-655B-B666-91A2-56D7E552939A}"/>
          </ac:spMkLst>
        </pc:spChg>
        <pc:spChg chg="add del mod">
          <ac:chgData name="Neil Thompson" userId="48f15031-3f30-4d0d-bb58-a7421f5db4b7" providerId="ADAL" clId="{F8C3549F-9498-45B8-9B42-AC66A9D60DB7}" dt="2022-06-25T06:41:01.743" v="21026"/>
          <ac:spMkLst>
            <pc:docMk/>
            <pc:sldMk cId="1847487427" sldId="266"/>
            <ac:spMk id="866" creationId="{46A6F2E5-5691-E702-823D-BF9878323A00}"/>
          </ac:spMkLst>
        </pc:spChg>
        <pc:spChg chg="add del mod">
          <ac:chgData name="Neil Thompson" userId="48f15031-3f30-4d0d-bb58-a7421f5db4b7" providerId="ADAL" clId="{F8C3549F-9498-45B8-9B42-AC66A9D60DB7}" dt="2022-06-25T06:41:01.750" v="21043"/>
          <ac:spMkLst>
            <pc:docMk/>
            <pc:sldMk cId="1847487427" sldId="266"/>
            <ac:spMk id="867" creationId="{F29BB8CF-F15F-00C2-BB4E-B59D88A8AF92}"/>
          </ac:spMkLst>
        </pc:spChg>
        <pc:spChg chg="add del mod">
          <ac:chgData name="Neil Thompson" userId="48f15031-3f30-4d0d-bb58-a7421f5db4b7" providerId="ADAL" clId="{F8C3549F-9498-45B8-9B42-AC66A9D60DB7}" dt="2022-06-25T06:41:04.033" v="21068"/>
          <ac:spMkLst>
            <pc:docMk/>
            <pc:sldMk cId="1847487427" sldId="266"/>
            <ac:spMk id="870" creationId="{3E4CD743-DD62-E5D4-F767-6A7EB9D92D43}"/>
          </ac:spMkLst>
        </pc:spChg>
        <pc:spChg chg="add del mod">
          <ac:chgData name="Neil Thompson" userId="48f15031-3f30-4d0d-bb58-a7421f5db4b7" providerId="ADAL" clId="{F8C3549F-9498-45B8-9B42-AC66A9D60DB7}" dt="2022-06-25T06:41:04.049" v="21085"/>
          <ac:spMkLst>
            <pc:docMk/>
            <pc:sldMk cId="1847487427" sldId="266"/>
            <ac:spMk id="871" creationId="{B2C2D456-F467-5A1F-A3A1-81DCD78B7391}"/>
          </ac:spMkLst>
        </pc:spChg>
        <pc:spChg chg="add del mod">
          <ac:chgData name="Neil Thompson" userId="48f15031-3f30-4d0d-bb58-a7421f5db4b7" providerId="ADAL" clId="{F8C3549F-9498-45B8-9B42-AC66A9D60DB7}" dt="2022-06-25T06:41:07.282" v="21116"/>
          <ac:spMkLst>
            <pc:docMk/>
            <pc:sldMk cId="1847487427" sldId="266"/>
            <ac:spMk id="874" creationId="{B25E9890-54FD-E4FB-9A3E-4B753D8EE1BF}"/>
          </ac:spMkLst>
        </pc:spChg>
        <pc:spChg chg="add del mod">
          <ac:chgData name="Neil Thompson" userId="48f15031-3f30-4d0d-bb58-a7421f5db4b7" providerId="ADAL" clId="{F8C3549F-9498-45B8-9B42-AC66A9D60DB7}" dt="2022-06-25T06:41:07.298" v="21133"/>
          <ac:spMkLst>
            <pc:docMk/>
            <pc:sldMk cId="1847487427" sldId="266"/>
            <ac:spMk id="875" creationId="{571887C3-D399-9BE2-257E-50FE1F610002}"/>
          </ac:spMkLst>
        </pc:spChg>
        <pc:spChg chg="add del mod">
          <ac:chgData name="Neil Thompson" userId="48f15031-3f30-4d0d-bb58-a7421f5db4b7" providerId="ADAL" clId="{F8C3549F-9498-45B8-9B42-AC66A9D60DB7}" dt="2022-06-25T06:41:11.179" v="21147"/>
          <ac:spMkLst>
            <pc:docMk/>
            <pc:sldMk cId="1847487427" sldId="266"/>
            <ac:spMk id="876" creationId="{B4364D61-BC5C-CD6A-CCFF-EA992B1FDB79}"/>
          </ac:spMkLst>
        </pc:spChg>
        <pc:spChg chg="add del mod">
          <ac:chgData name="Neil Thompson" userId="48f15031-3f30-4d0d-bb58-a7421f5db4b7" providerId="ADAL" clId="{F8C3549F-9498-45B8-9B42-AC66A9D60DB7}" dt="2022-06-25T06:41:11.194" v="21164"/>
          <ac:spMkLst>
            <pc:docMk/>
            <pc:sldMk cId="1847487427" sldId="266"/>
            <ac:spMk id="877" creationId="{AB6D7BC7-7B6A-1597-A648-9B9308030773}"/>
          </ac:spMkLst>
        </pc:spChg>
        <pc:spChg chg="add del mod">
          <ac:chgData name="Neil Thompson" userId="48f15031-3f30-4d0d-bb58-a7421f5db4b7" providerId="ADAL" clId="{F8C3549F-9498-45B8-9B42-AC66A9D60DB7}" dt="2022-06-25T06:41:13.366" v="21178"/>
          <ac:spMkLst>
            <pc:docMk/>
            <pc:sldMk cId="1847487427" sldId="266"/>
            <ac:spMk id="878" creationId="{5623AFC5-FD06-2A7B-C488-29E3875EC7F9}"/>
          </ac:spMkLst>
        </pc:spChg>
        <pc:spChg chg="add del mod">
          <ac:chgData name="Neil Thompson" userId="48f15031-3f30-4d0d-bb58-a7421f5db4b7" providerId="ADAL" clId="{F8C3549F-9498-45B8-9B42-AC66A9D60DB7}" dt="2022-06-25T06:41:13.366" v="21195"/>
          <ac:spMkLst>
            <pc:docMk/>
            <pc:sldMk cId="1847487427" sldId="266"/>
            <ac:spMk id="879" creationId="{6C55310D-B224-21B5-0333-AD2516DCFB98}"/>
          </ac:spMkLst>
        </pc:spChg>
        <pc:spChg chg="add del mod">
          <ac:chgData name="Neil Thompson" userId="48f15031-3f30-4d0d-bb58-a7421f5db4b7" providerId="ADAL" clId="{F8C3549F-9498-45B8-9B42-AC66A9D60DB7}" dt="2022-06-25T06:41:17.303" v="21220"/>
          <ac:spMkLst>
            <pc:docMk/>
            <pc:sldMk cId="1847487427" sldId="266"/>
            <ac:spMk id="882" creationId="{198B3BB1-CF70-A0DE-4F5F-6DA64E5DC6E2}"/>
          </ac:spMkLst>
        </pc:spChg>
        <pc:spChg chg="add del mod">
          <ac:chgData name="Neil Thompson" userId="48f15031-3f30-4d0d-bb58-a7421f5db4b7" providerId="ADAL" clId="{F8C3549F-9498-45B8-9B42-AC66A9D60DB7}" dt="2022-06-25T06:41:17.319" v="21237"/>
          <ac:spMkLst>
            <pc:docMk/>
            <pc:sldMk cId="1847487427" sldId="266"/>
            <ac:spMk id="883" creationId="{2AE91703-BBEB-EB25-EC8C-3B93391B317B}"/>
          </ac:spMkLst>
        </pc:spChg>
        <pc:spChg chg="add del mod">
          <ac:chgData name="Neil Thompson" userId="48f15031-3f30-4d0d-bb58-a7421f5db4b7" providerId="ADAL" clId="{F8C3549F-9498-45B8-9B42-AC66A9D60DB7}" dt="2022-06-25T06:42:44.577" v="21254"/>
          <ac:spMkLst>
            <pc:docMk/>
            <pc:sldMk cId="1847487427" sldId="266"/>
            <ac:spMk id="885" creationId="{DC18A2C4-3CFF-306C-8E2D-A52949C3540D}"/>
          </ac:spMkLst>
        </pc:spChg>
        <pc:spChg chg="add del mod">
          <ac:chgData name="Neil Thompson" userId="48f15031-3f30-4d0d-bb58-a7421f5db4b7" providerId="ADAL" clId="{F8C3549F-9498-45B8-9B42-AC66A9D60DB7}" dt="2022-06-25T06:42:44.593" v="21271"/>
          <ac:spMkLst>
            <pc:docMk/>
            <pc:sldMk cId="1847487427" sldId="266"/>
            <ac:spMk id="886" creationId="{81A025BE-96DD-F2F3-CB19-E37C23BDA39D}"/>
          </ac:spMkLst>
        </pc:spChg>
        <pc:spChg chg="add del mod">
          <ac:chgData name="Neil Thompson" userId="48f15031-3f30-4d0d-bb58-a7421f5db4b7" providerId="ADAL" clId="{F8C3549F-9498-45B8-9B42-AC66A9D60DB7}" dt="2022-06-25T06:42:46.228" v="21296"/>
          <ac:spMkLst>
            <pc:docMk/>
            <pc:sldMk cId="1847487427" sldId="266"/>
            <ac:spMk id="889" creationId="{2AC39A81-FBAA-8B61-1FAF-CD6FE9189DDD}"/>
          </ac:spMkLst>
        </pc:spChg>
        <pc:spChg chg="add del mod">
          <ac:chgData name="Neil Thompson" userId="48f15031-3f30-4d0d-bb58-a7421f5db4b7" providerId="ADAL" clId="{F8C3549F-9498-45B8-9B42-AC66A9D60DB7}" dt="2022-06-25T06:42:46.259" v="21313"/>
          <ac:spMkLst>
            <pc:docMk/>
            <pc:sldMk cId="1847487427" sldId="266"/>
            <ac:spMk id="890" creationId="{F9C10914-1481-9AAE-BB25-A7B110195033}"/>
          </ac:spMkLst>
        </pc:spChg>
        <pc:spChg chg="add del mod">
          <ac:chgData name="Neil Thompson" userId="48f15031-3f30-4d0d-bb58-a7421f5db4b7" providerId="ADAL" clId="{F8C3549F-9498-45B8-9B42-AC66A9D60DB7}" dt="2022-06-25T06:42:50.123" v="21344"/>
          <ac:spMkLst>
            <pc:docMk/>
            <pc:sldMk cId="1847487427" sldId="266"/>
            <ac:spMk id="893" creationId="{822FC387-3F9B-4B9C-8930-1C7FFD5D0D24}"/>
          </ac:spMkLst>
        </pc:spChg>
        <pc:spChg chg="add del mod">
          <ac:chgData name="Neil Thompson" userId="48f15031-3f30-4d0d-bb58-a7421f5db4b7" providerId="ADAL" clId="{F8C3549F-9498-45B8-9B42-AC66A9D60DB7}" dt="2022-06-25T06:42:50.139" v="21361"/>
          <ac:spMkLst>
            <pc:docMk/>
            <pc:sldMk cId="1847487427" sldId="266"/>
            <ac:spMk id="894" creationId="{CA258F20-3246-3CD5-F7E3-CDD21A4F067E}"/>
          </ac:spMkLst>
        </pc:spChg>
        <pc:spChg chg="add del mod">
          <ac:chgData name="Neil Thompson" userId="48f15031-3f30-4d0d-bb58-a7421f5db4b7" providerId="ADAL" clId="{F8C3549F-9498-45B8-9B42-AC66A9D60DB7}" dt="2022-06-25T06:42:51.343" v="21386"/>
          <ac:spMkLst>
            <pc:docMk/>
            <pc:sldMk cId="1847487427" sldId="266"/>
            <ac:spMk id="897" creationId="{9A9FCD8B-4678-ADA6-4607-4F1C83D6F0D4}"/>
          </ac:spMkLst>
        </pc:spChg>
        <pc:spChg chg="add del mod">
          <ac:chgData name="Neil Thompson" userId="48f15031-3f30-4d0d-bb58-a7421f5db4b7" providerId="ADAL" clId="{F8C3549F-9498-45B8-9B42-AC66A9D60DB7}" dt="2022-06-25T06:42:51.359" v="21403"/>
          <ac:spMkLst>
            <pc:docMk/>
            <pc:sldMk cId="1847487427" sldId="266"/>
            <ac:spMk id="898" creationId="{6F2EB3FF-363A-E803-3471-16C31CD7A969}"/>
          </ac:spMkLst>
        </pc:spChg>
        <pc:spChg chg="add del mod">
          <ac:chgData name="Neil Thompson" userId="48f15031-3f30-4d0d-bb58-a7421f5db4b7" providerId="ADAL" clId="{F8C3549F-9498-45B8-9B42-AC66A9D60DB7}" dt="2022-06-25T06:42:52.161" v="21434"/>
          <ac:spMkLst>
            <pc:docMk/>
            <pc:sldMk cId="1847487427" sldId="266"/>
            <ac:spMk id="901" creationId="{BD77B23E-C311-4031-F8EE-12DD7D02D84F}"/>
          </ac:spMkLst>
        </pc:spChg>
        <pc:spChg chg="add del mod">
          <ac:chgData name="Neil Thompson" userId="48f15031-3f30-4d0d-bb58-a7421f5db4b7" providerId="ADAL" clId="{F8C3549F-9498-45B8-9B42-AC66A9D60DB7}" dt="2022-06-25T06:42:52.176" v="21451"/>
          <ac:spMkLst>
            <pc:docMk/>
            <pc:sldMk cId="1847487427" sldId="266"/>
            <ac:spMk id="902" creationId="{18D762E1-2281-CF62-492F-2330F8D0B39B}"/>
          </ac:spMkLst>
        </pc:spChg>
        <pc:spChg chg="add del mod">
          <ac:chgData name="Neil Thompson" userId="48f15031-3f30-4d0d-bb58-a7421f5db4b7" providerId="ADAL" clId="{F8C3549F-9498-45B8-9B42-AC66A9D60DB7}" dt="2022-06-25T06:42:52.848" v="21482"/>
          <ac:spMkLst>
            <pc:docMk/>
            <pc:sldMk cId="1847487427" sldId="266"/>
            <ac:spMk id="905" creationId="{CAE2AE11-7E63-9FD3-836E-99741864F0B3}"/>
          </ac:spMkLst>
        </pc:spChg>
        <pc:spChg chg="add del mod">
          <ac:chgData name="Neil Thompson" userId="48f15031-3f30-4d0d-bb58-a7421f5db4b7" providerId="ADAL" clId="{F8C3549F-9498-45B8-9B42-AC66A9D60DB7}" dt="2022-06-25T06:42:52.864" v="21499"/>
          <ac:spMkLst>
            <pc:docMk/>
            <pc:sldMk cId="1847487427" sldId="266"/>
            <ac:spMk id="906" creationId="{1F417667-0C58-8E26-3B25-2F507F0CA3C5}"/>
          </ac:spMkLst>
        </pc:spChg>
        <pc:spChg chg="add del mod">
          <ac:chgData name="Neil Thompson" userId="48f15031-3f30-4d0d-bb58-a7421f5db4b7" providerId="ADAL" clId="{F8C3549F-9498-45B8-9B42-AC66A9D60DB7}" dt="2022-06-25T06:42:53.550" v="21530"/>
          <ac:spMkLst>
            <pc:docMk/>
            <pc:sldMk cId="1847487427" sldId="266"/>
            <ac:spMk id="909" creationId="{89EC137B-8C5C-B564-C8A3-685963297C6E}"/>
          </ac:spMkLst>
        </pc:spChg>
        <pc:spChg chg="add del mod">
          <ac:chgData name="Neil Thompson" userId="48f15031-3f30-4d0d-bb58-a7421f5db4b7" providerId="ADAL" clId="{F8C3549F-9498-45B8-9B42-AC66A9D60DB7}" dt="2022-06-25T06:42:53.566" v="21547"/>
          <ac:spMkLst>
            <pc:docMk/>
            <pc:sldMk cId="1847487427" sldId="266"/>
            <ac:spMk id="910" creationId="{8C63DF84-BCC8-12E1-3D77-623B0DA86176}"/>
          </ac:spMkLst>
        </pc:spChg>
        <pc:spChg chg="add del mod">
          <ac:chgData name="Neil Thompson" userId="48f15031-3f30-4d0d-bb58-a7421f5db4b7" providerId="ADAL" clId="{F8C3549F-9498-45B8-9B42-AC66A9D60DB7}" dt="2022-06-25T06:42:54.222" v="21578"/>
          <ac:spMkLst>
            <pc:docMk/>
            <pc:sldMk cId="1847487427" sldId="266"/>
            <ac:spMk id="913" creationId="{479A9B40-C37B-908E-A673-54153334542F}"/>
          </ac:spMkLst>
        </pc:spChg>
        <pc:spChg chg="add del mod">
          <ac:chgData name="Neil Thompson" userId="48f15031-3f30-4d0d-bb58-a7421f5db4b7" providerId="ADAL" clId="{F8C3549F-9498-45B8-9B42-AC66A9D60DB7}" dt="2022-06-25T06:42:54.237" v="21595"/>
          <ac:spMkLst>
            <pc:docMk/>
            <pc:sldMk cId="1847487427" sldId="266"/>
            <ac:spMk id="914" creationId="{C478662C-C74D-A92D-43A2-F19C8215E60D}"/>
          </ac:spMkLst>
        </pc:spChg>
        <pc:spChg chg="add del mod">
          <ac:chgData name="Neil Thompson" userId="48f15031-3f30-4d0d-bb58-a7421f5db4b7" providerId="ADAL" clId="{F8C3549F-9498-45B8-9B42-AC66A9D60DB7}" dt="2022-06-25T06:42:54.893" v="21626"/>
          <ac:spMkLst>
            <pc:docMk/>
            <pc:sldMk cId="1847487427" sldId="266"/>
            <ac:spMk id="917" creationId="{6F4C444A-1533-7B6A-40ED-8F127C861EA2}"/>
          </ac:spMkLst>
        </pc:spChg>
        <pc:spChg chg="add del mod">
          <ac:chgData name="Neil Thompson" userId="48f15031-3f30-4d0d-bb58-a7421f5db4b7" providerId="ADAL" clId="{F8C3549F-9498-45B8-9B42-AC66A9D60DB7}" dt="2022-06-25T06:42:54.909" v="21643"/>
          <ac:spMkLst>
            <pc:docMk/>
            <pc:sldMk cId="1847487427" sldId="266"/>
            <ac:spMk id="918" creationId="{70DA8C04-A052-B26C-9298-E63DE94F8466}"/>
          </ac:spMkLst>
        </pc:spChg>
        <pc:spChg chg="add del mod">
          <ac:chgData name="Neil Thompson" userId="48f15031-3f30-4d0d-bb58-a7421f5db4b7" providerId="ADAL" clId="{F8C3549F-9498-45B8-9B42-AC66A9D60DB7}" dt="2022-06-25T06:42:55.696" v="21674"/>
          <ac:spMkLst>
            <pc:docMk/>
            <pc:sldMk cId="1847487427" sldId="266"/>
            <ac:spMk id="921" creationId="{D79488F6-60E9-7B78-ECC4-FA1E365025F2}"/>
          </ac:spMkLst>
        </pc:spChg>
        <pc:spChg chg="add del mod">
          <ac:chgData name="Neil Thompson" userId="48f15031-3f30-4d0d-bb58-a7421f5db4b7" providerId="ADAL" clId="{F8C3549F-9498-45B8-9B42-AC66A9D60DB7}" dt="2022-06-25T06:42:55.712" v="21691"/>
          <ac:spMkLst>
            <pc:docMk/>
            <pc:sldMk cId="1847487427" sldId="266"/>
            <ac:spMk id="922" creationId="{7D9947D2-EB82-ECEF-B950-307FA3296597}"/>
          </ac:spMkLst>
        </pc:spChg>
        <pc:spChg chg="add del mod">
          <ac:chgData name="Neil Thompson" userId="48f15031-3f30-4d0d-bb58-a7421f5db4b7" providerId="ADAL" clId="{F8C3549F-9498-45B8-9B42-AC66A9D60DB7}" dt="2022-06-25T06:42:56.329" v="21722"/>
          <ac:spMkLst>
            <pc:docMk/>
            <pc:sldMk cId="1847487427" sldId="266"/>
            <ac:spMk id="925" creationId="{21587F66-4118-2076-9317-1C38445E22A8}"/>
          </ac:spMkLst>
        </pc:spChg>
        <pc:spChg chg="add del mod">
          <ac:chgData name="Neil Thompson" userId="48f15031-3f30-4d0d-bb58-a7421f5db4b7" providerId="ADAL" clId="{F8C3549F-9498-45B8-9B42-AC66A9D60DB7}" dt="2022-06-25T06:42:56.344" v="21739"/>
          <ac:spMkLst>
            <pc:docMk/>
            <pc:sldMk cId="1847487427" sldId="266"/>
            <ac:spMk id="926" creationId="{8A5AC187-844E-7D6E-14D8-FA4B175D59F0}"/>
          </ac:spMkLst>
        </pc:spChg>
        <pc:spChg chg="add del mod">
          <ac:chgData name="Neil Thompson" userId="48f15031-3f30-4d0d-bb58-a7421f5db4b7" providerId="ADAL" clId="{F8C3549F-9498-45B8-9B42-AC66A9D60DB7}" dt="2022-06-25T06:42:56.999" v="21770"/>
          <ac:spMkLst>
            <pc:docMk/>
            <pc:sldMk cId="1847487427" sldId="266"/>
            <ac:spMk id="929" creationId="{A233F28F-A09C-8386-0111-0C7998830BF0}"/>
          </ac:spMkLst>
        </pc:spChg>
        <pc:spChg chg="add del mod">
          <ac:chgData name="Neil Thompson" userId="48f15031-3f30-4d0d-bb58-a7421f5db4b7" providerId="ADAL" clId="{F8C3549F-9498-45B8-9B42-AC66A9D60DB7}" dt="2022-06-25T06:42:57.015" v="21787"/>
          <ac:spMkLst>
            <pc:docMk/>
            <pc:sldMk cId="1847487427" sldId="266"/>
            <ac:spMk id="930" creationId="{3002B987-6B38-5C8E-4CF9-55AE585BA3C3}"/>
          </ac:spMkLst>
        </pc:spChg>
        <pc:spChg chg="add del mod">
          <ac:chgData name="Neil Thompson" userId="48f15031-3f30-4d0d-bb58-a7421f5db4b7" providerId="ADAL" clId="{F8C3549F-9498-45B8-9B42-AC66A9D60DB7}" dt="2022-06-25T06:42:57.617" v="21818"/>
          <ac:spMkLst>
            <pc:docMk/>
            <pc:sldMk cId="1847487427" sldId="266"/>
            <ac:spMk id="933" creationId="{5F5F044B-5F02-AE51-BC60-0236AE86C7E3}"/>
          </ac:spMkLst>
        </pc:spChg>
        <pc:spChg chg="add del mod">
          <ac:chgData name="Neil Thompson" userId="48f15031-3f30-4d0d-bb58-a7421f5db4b7" providerId="ADAL" clId="{F8C3549F-9498-45B8-9B42-AC66A9D60DB7}" dt="2022-06-25T06:42:57.632" v="21835"/>
          <ac:spMkLst>
            <pc:docMk/>
            <pc:sldMk cId="1847487427" sldId="266"/>
            <ac:spMk id="934" creationId="{A1EFEA0E-EF3A-DF67-291C-71E3C5DCD32F}"/>
          </ac:spMkLst>
        </pc:spChg>
        <pc:spChg chg="add del mod">
          <ac:chgData name="Neil Thompson" userId="48f15031-3f30-4d0d-bb58-a7421f5db4b7" providerId="ADAL" clId="{F8C3549F-9498-45B8-9B42-AC66A9D60DB7}" dt="2022-06-25T06:42:58.149" v="21866"/>
          <ac:spMkLst>
            <pc:docMk/>
            <pc:sldMk cId="1847487427" sldId="266"/>
            <ac:spMk id="937" creationId="{6F0F63AE-2BA4-FB17-AE1A-2961787E2D6B}"/>
          </ac:spMkLst>
        </pc:spChg>
        <pc:spChg chg="add del mod">
          <ac:chgData name="Neil Thompson" userId="48f15031-3f30-4d0d-bb58-a7421f5db4b7" providerId="ADAL" clId="{F8C3549F-9498-45B8-9B42-AC66A9D60DB7}" dt="2022-06-25T06:42:58.165" v="21883"/>
          <ac:spMkLst>
            <pc:docMk/>
            <pc:sldMk cId="1847487427" sldId="266"/>
            <ac:spMk id="938" creationId="{1539D342-1367-8A03-100B-2E7A1B515FB9}"/>
          </ac:spMkLst>
        </pc:spChg>
        <pc:spChg chg="add del mod">
          <ac:chgData name="Neil Thompson" userId="48f15031-3f30-4d0d-bb58-a7421f5db4b7" providerId="ADAL" clId="{F8C3549F-9498-45B8-9B42-AC66A9D60DB7}" dt="2022-06-25T06:42:58.704" v="21914"/>
          <ac:spMkLst>
            <pc:docMk/>
            <pc:sldMk cId="1847487427" sldId="266"/>
            <ac:spMk id="941" creationId="{1135EFB1-BCE7-E7D8-24BA-23B22C64A83F}"/>
          </ac:spMkLst>
        </pc:spChg>
        <pc:spChg chg="add del mod">
          <ac:chgData name="Neil Thompson" userId="48f15031-3f30-4d0d-bb58-a7421f5db4b7" providerId="ADAL" clId="{F8C3549F-9498-45B8-9B42-AC66A9D60DB7}" dt="2022-06-25T06:42:58.720" v="21931"/>
          <ac:spMkLst>
            <pc:docMk/>
            <pc:sldMk cId="1847487427" sldId="266"/>
            <ac:spMk id="942" creationId="{75E5CAD7-8EF5-8361-3D4B-C299E11B1036}"/>
          </ac:spMkLst>
        </pc:spChg>
        <pc:spChg chg="add del mod">
          <ac:chgData name="Neil Thompson" userId="48f15031-3f30-4d0d-bb58-a7421f5db4b7" providerId="ADAL" clId="{F8C3549F-9498-45B8-9B42-AC66A9D60DB7}" dt="2022-06-25T06:42:59.199" v="21962"/>
          <ac:spMkLst>
            <pc:docMk/>
            <pc:sldMk cId="1847487427" sldId="266"/>
            <ac:spMk id="945" creationId="{31FAE621-12B7-0CEB-8CE6-183E417BD12D}"/>
          </ac:spMkLst>
        </pc:spChg>
        <pc:spChg chg="add del mod">
          <ac:chgData name="Neil Thompson" userId="48f15031-3f30-4d0d-bb58-a7421f5db4b7" providerId="ADAL" clId="{F8C3549F-9498-45B8-9B42-AC66A9D60DB7}" dt="2022-06-25T06:42:59.205" v="21979"/>
          <ac:spMkLst>
            <pc:docMk/>
            <pc:sldMk cId="1847487427" sldId="266"/>
            <ac:spMk id="946" creationId="{4CF1DDCF-27AC-3B32-105D-8E2E88DFF627}"/>
          </ac:spMkLst>
        </pc:spChg>
        <pc:spChg chg="add del mod">
          <ac:chgData name="Neil Thompson" userId="48f15031-3f30-4d0d-bb58-a7421f5db4b7" providerId="ADAL" clId="{F8C3549F-9498-45B8-9B42-AC66A9D60DB7}" dt="2022-06-25T06:43:00.086" v="22010"/>
          <ac:spMkLst>
            <pc:docMk/>
            <pc:sldMk cId="1847487427" sldId="266"/>
            <ac:spMk id="949" creationId="{95A6DEED-5402-6EAE-57D2-F12BADCA3C51}"/>
          </ac:spMkLst>
        </pc:spChg>
        <pc:spChg chg="add del mod">
          <ac:chgData name="Neil Thompson" userId="48f15031-3f30-4d0d-bb58-a7421f5db4b7" providerId="ADAL" clId="{F8C3549F-9498-45B8-9B42-AC66A9D60DB7}" dt="2022-06-25T06:43:00.108" v="22027"/>
          <ac:spMkLst>
            <pc:docMk/>
            <pc:sldMk cId="1847487427" sldId="266"/>
            <ac:spMk id="950" creationId="{8D56AAF7-2598-0F0A-8A83-2DEFCB88B094}"/>
          </ac:spMkLst>
        </pc:spChg>
        <pc:spChg chg="add del mod">
          <ac:chgData name="Neil Thompson" userId="48f15031-3f30-4d0d-bb58-a7421f5db4b7" providerId="ADAL" clId="{F8C3549F-9498-45B8-9B42-AC66A9D60DB7}" dt="2022-06-25T06:43:01.013" v="22058"/>
          <ac:spMkLst>
            <pc:docMk/>
            <pc:sldMk cId="1847487427" sldId="266"/>
            <ac:spMk id="953" creationId="{7CED475B-C517-16C1-D755-508DEDD6308D}"/>
          </ac:spMkLst>
        </pc:spChg>
        <pc:spChg chg="add del mod">
          <ac:chgData name="Neil Thompson" userId="48f15031-3f30-4d0d-bb58-a7421f5db4b7" providerId="ADAL" clId="{F8C3549F-9498-45B8-9B42-AC66A9D60DB7}" dt="2022-06-25T06:43:01.028" v="22075"/>
          <ac:spMkLst>
            <pc:docMk/>
            <pc:sldMk cId="1847487427" sldId="266"/>
            <ac:spMk id="954" creationId="{17EAFEDB-92B3-9DD7-7966-FD423658687B}"/>
          </ac:spMkLst>
        </pc:spChg>
        <pc:spChg chg="add del mod">
          <ac:chgData name="Neil Thompson" userId="48f15031-3f30-4d0d-bb58-a7421f5db4b7" providerId="ADAL" clId="{F8C3549F-9498-45B8-9B42-AC66A9D60DB7}" dt="2022-06-25T06:43:02.310" v="22106"/>
          <ac:spMkLst>
            <pc:docMk/>
            <pc:sldMk cId="1847487427" sldId="266"/>
            <ac:spMk id="957" creationId="{6A57653F-E2A5-F7B3-8FB4-F80847E106F6}"/>
          </ac:spMkLst>
        </pc:spChg>
        <pc:spChg chg="add del mod">
          <ac:chgData name="Neil Thompson" userId="48f15031-3f30-4d0d-bb58-a7421f5db4b7" providerId="ADAL" clId="{F8C3549F-9498-45B8-9B42-AC66A9D60DB7}" dt="2022-06-25T06:43:02.317" v="22123"/>
          <ac:spMkLst>
            <pc:docMk/>
            <pc:sldMk cId="1847487427" sldId="266"/>
            <ac:spMk id="958" creationId="{7C643FDE-0CE4-C95A-32C7-637A5D0900D3}"/>
          </ac:spMkLst>
        </pc:spChg>
        <pc:spChg chg="add del mod">
          <ac:chgData name="Neil Thompson" userId="48f15031-3f30-4d0d-bb58-a7421f5db4b7" providerId="ADAL" clId="{F8C3549F-9498-45B8-9B42-AC66A9D60DB7}" dt="2022-06-25T06:43:03.034" v="22154"/>
          <ac:spMkLst>
            <pc:docMk/>
            <pc:sldMk cId="1847487427" sldId="266"/>
            <ac:spMk id="961" creationId="{7DE851E8-E86F-BCA0-E2C6-C929C1F7F701}"/>
          </ac:spMkLst>
        </pc:spChg>
        <pc:spChg chg="add del mod">
          <ac:chgData name="Neil Thompson" userId="48f15031-3f30-4d0d-bb58-a7421f5db4b7" providerId="ADAL" clId="{F8C3549F-9498-45B8-9B42-AC66A9D60DB7}" dt="2022-06-25T06:43:03.050" v="22171"/>
          <ac:spMkLst>
            <pc:docMk/>
            <pc:sldMk cId="1847487427" sldId="266"/>
            <ac:spMk id="962" creationId="{7359AA61-BAFB-3E5D-6F73-7015D3B19557}"/>
          </ac:spMkLst>
        </pc:spChg>
        <pc:spChg chg="add del mod">
          <ac:chgData name="Neil Thompson" userId="48f15031-3f30-4d0d-bb58-a7421f5db4b7" providerId="ADAL" clId="{F8C3549F-9498-45B8-9B42-AC66A9D60DB7}" dt="2022-06-25T06:43:03.852" v="22202"/>
          <ac:spMkLst>
            <pc:docMk/>
            <pc:sldMk cId="1847487427" sldId="266"/>
            <ac:spMk id="965" creationId="{4876DEA1-E10A-8A91-9121-DCBEDA6FE036}"/>
          </ac:spMkLst>
        </pc:spChg>
        <pc:spChg chg="add del mod">
          <ac:chgData name="Neil Thompson" userId="48f15031-3f30-4d0d-bb58-a7421f5db4b7" providerId="ADAL" clId="{F8C3549F-9498-45B8-9B42-AC66A9D60DB7}" dt="2022-06-25T06:43:03.867" v="22219"/>
          <ac:spMkLst>
            <pc:docMk/>
            <pc:sldMk cId="1847487427" sldId="266"/>
            <ac:spMk id="966" creationId="{49E8EA46-969E-11A6-8C34-D5FB1EFD1544}"/>
          </ac:spMkLst>
        </pc:spChg>
        <pc:spChg chg="add del mod">
          <ac:chgData name="Neil Thompson" userId="48f15031-3f30-4d0d-bb58-a7421f5db4b7" providerId="ADAL" clId="{F8C3549F-9498-45B8-9B42-AC66A9D60DB7}" dt="2022-06-25T06:43:04.703" v="22250"/>
          <ac:spMkLst>
            <pc:docMk/>
            <pc:sldMk cId="1847487427" sldId="266"/>
            <ac:spMk id="969" creationId="{7C9217F6-88C4-D29E-7CBE-1E63E939905E}"/>
          </ac:spMkLst>
        </pc:spChg>
        <pc:spChg chg="add del mod">
          <ac:chgData name="Neil Thompson" userId="48f15031-3f30-4d0d-bb58-a7421f5db4b7" providerId="ADAL" clId="{F8C3549F-9498-45B8-9B42-AC66A9D60DB7}" dt="2022-06-25T06:43:04.718" v="22267"/>
          <ac:spMkLst>
            <pc:docMk/>
            <pc:sldMk cId="1847487427" sldId="266"/>
            <ac:spMk id="970" creationId="{7A2F56AE-F46F-FFF8-E53D-C8FDB51C495B}"/>
          </ac:spMkLst>
        </pc:spChg>
        <pc:spChg chg="add del mod">
          <ac:chgData name="Neil Thompson" userId="48f15031-3f30-4d0d-bb58-a7421f5db4b7" providerId="ADAL" clId="{F8C3549F-9498-45B8-9B42-AC66A9D60DB7}" dt="2022-06-25T06:43:05.443" v="22298"/>
          <ac:spMkLst>
            <pc:docMk/>
            <pc:sldMk cId="1847487427" sldId="266"/>
            <ac:spMk id="973" creationId="{22959510-67CD-0EE8-9B90-12A7773A7DA5}"/>
          </ac:spMkLst>
        </pc:spChg>
        <pc:spChg chg="add del mod">
          <ac:chgData name="Neil Thompson" userId="48f15031-3f30-4d0d-bb58-a7421f5db4b7" providerId="ADAL" clId="{F8C3549F-9498-45B8-9B42-AC66A9D60DB7}" dt="2022-06-25T06:43:05.459" v="22315"/>
          <ac:spMkLst>
            <pc:docMk/>
            <pc:sldMk cId="1847487427" sldId="266"/>
            <ac:spMk id="974" creationId="{640E28AF-BE03-05EA-4241-CDFB6CF58FBA}"/>
          </ac:spMkLst>
        </pc:spChg>
        <pc:spChg chg="add del mod">
          <ac:chgData name="Neil Thompson" userId="48f15031-3f30-4d0d-bb58-a7421f5db4b7" providerId="ADAL" clId="{F8C3549F-9498-45B8-9B42-AC66A9D60DB7}" dt="2022-06-25T06:43:06.023" v="22346"/>
          <ac:spMkLst>
            <pc:docMk/>
            <pc:sldMk cId="1847487427" sldId="266"/>
            <ac:spMk id="977" creationId="{002DD4D0-E151-107F-9032-3EEADF99EC97}"/>
          </ac:spMkLst>
        </pc:spChg>
        <pc:spChg chg="add del mod">
          <ac:chgData name="Neil Thompson" userId="48f15031-3f30-4d0d-bb58-a7421f5db4b7" providerId="ADAL" clId="{F8C3549F-9498-45B8-9B42-AC66A9D60DB7}" dt="2022-06-25T06:43:06.029" v="22363"/>
          <ac:spMkLst>
            <pc:docMk/>
            <pc:sldMk cId="1847487427" sldId="266"/>
            <ac:spMk id="978" creationId="{6FCFC705-0F74-0C3C-21CC-0774B9C700AA}"/>
          </ac:spMkLst>
        </pc:spChg>
        <pc:spChg chg="add del mod">
          <ac:chgData name="Neil Thompson" userId="48f15031-3f30-4d0d-bb58-a7421f5db4b7" providerId="ADAL" clId="{F8C3549F-9498-45B8-9B42-AC66A9D60DB7}" dt="2022-06-25T06:43:09.305" v="22394"/>
          <ac:spMkLst>
            <pc:docMk/>
            <pc:sldMk cId="1847487427" sldId="266"/>
            <ac:spMk id="981" creationId="{5138B9F1-48CA-734B-FA8C-E6A05C330D01}"/>
          </ac:spMkLst>
        </pc:spChg>
        <pc:spChg chg="add del mod">
          <ac:chgData name="Neil Thompson" userId="48f15031-3f30-4d0d-bb58-a7421f5db4b7" providerId="ADAL" clId="{F8C3549F-9498-45B8-9B42-AC66A9D60DB7}" dt="2022-06-25T06:43:09.320" v="22411"/>
          <ac:spMkLst>
            <pc:docMk/>
            <pc:sldMk cId="1847487427" sldId="266"/>
            <ac:spMk id="982" creationId="{E4F0948D-E23F-6274-8A5B-5A89230A4C75}"/>
          </ac:spMkLst>
        </pc:spChg>
        <pc:spChg chg="add del mod">
          <ac:chgData name="Neil Thompson" userId="48f15031-3f30-4d0d-bb58-a7421f5db4b7" providerId="ADAL" clId="{F8C3549F-9498-45B8-9B42-AC66A9D60DB7}" dt="2022-06-25T06:43:18.116" v="22442"/>
          <ac:spMkLst>
            <pc:docMk/>
            <pc:sldMk cId="1847487427" sldId="266"/>
            <ac:spMk id="985" creationId="{9FC6A7EF-03A2-4B88-7D78-5C7B1486B626}"/>
          </ac:spMkLst>
        </pc:spChg>
        <pc:spChg chg="add del mod">
          <ac:chgData name="Neil Thompson" userId="48f15031-3f30-4d0d-bb58-a7421f5db4b7" providerId="ADAL" clId="{F8C3549F-9498-45B8-9B42-AC66A9D60DB7}" dt="2022-06-25T06:43:18.132" v="22459"/>
          <ac:spMkLst>
            <pc:docMk/>
            <pc:sldMk cId="1847487427" sldId="266"/>
            <ac:spMk id="986" creationId="{3512E259-D7C0-B3C3-6680-51390C38C3EA}"/>
          </ac:spMkLst>
        </pc:spChg>
        <pc:spChg chg="add del mod">
          <ac:chgData name="Neil Thompson" userId="48f15031-3f30-4d0d-bb58-a7421f5db4b7" providerId="ADAL" clId="{F8C3549F-9498-45B8-9B42-AC66A9D60DB7}" dt="2022-06-25T06:43:21.910" v="22484"/>
          <ac:spMkLst>
            <pc:docMk/>
            <pc:sldMk cId="1847487427" sldId="266"/>
            <ac:spMk id="989" creationId="{85703C32-D0ED-4B1F-5873-AC3E631195A9}"/>
          </ac:spMkLst>
        </pc:spChg>
        <pc:spChg chg="add del mod">
          <ac:chgData name="Neil Thompson" userId="48f15031-3f30-4d0d-bb58-a7421f5db4b7" providerId="ADAL" clId="{F8C3549F-9498-45B8-9B42-AC66A9D60DB7}" dt="2022-06-25T06:43:21.941" v="22501"/>
          <ac:spMkLst>
            <pc:docMk/>
            <pc:sldMk cId="1847487427" sldId="266"/>
            <ac:spMk id="990" creationId="{A1FFFE96-1998-8307-13F0-3943E9EF9A63}"/>
          </ac:spMkLst>
        </pc:spChg>
        <pc:spChg chg="add del mod">
          <ac:chgData name="Neil Thompson" userId="48f15031-3f30-4d0d-bb58-a7421f5db4b7" providerId="ADAL" clId="{F8C3549F-9498-45B8-9B42-AC66A9D60DB7}" dt="2022-06-25T06:43:23.044" v="22526"/>
          <ac:spMkLst>
            <pc:docMk/>
            <pc:sldMk cId="1847487427" sldId="266"/>
            <ac:spMk id="993" creationId="{7761008D-48B9-90E7-2A35-098DB8BA8F62}"/>
          </ac:spMkLst>
        </pc:spChg>
        <pc:spChg chg="add del mod">
          <ac:chgData name="Neil Thompson" userId="48f15031-3f30-4d0d-bb58-a7421f5db4b7" providerId="ADAL" clId="{F8C3549F-9498-45B8-9B42-AC66A9D60DB7}" dt="2022-06-25T06:43:23.075" v="22543"/>
          <ac:spMkLst>
            <pc:docMk/>
            <pc:sldMk cId="1847487427" sldId="266"/>
            <ac:spMk id="994" creationId="{DC4D596B-AA72-6FD8-AE72-FDA4C8695A00}"/>
          </ac:spMkLst>
        </pc:spChg>
        <pc:spChg chg="add del mod">
          <ac:chgData name="Neil Thompson" userId="48f15031-3f30-4d0d-bb58-a7421f5db4b7" providerId="ADAL" clId="{F8C3549F-9498-45B8-9B42-AC66A9D60DB7}" dt="2022-06-25T06:43:23.877" v="22574"/>
          <ac:spMkLst>
            <pc:docMk/>
            <pc:sldMk cId="1847487427" sldId="266"/>
            <ac:spMk id="997" creationId="{97788EED-9AFE-2DF9-A3FF-733EEFEF9F88}"/>
          </ac:spMkLst>
        </pc:spChg>
        <pc:spChg chg="add del mod">
          <ac:chgData name="Neil Thompson" userId="48f15031-3f30-4d0d-bb58-a7421f5db4b7" providerId="ADAL" clId="{F8C3549F-9498-45B8-9B42-AC66A9D60DB7}" dt="2022-06-25T06:43:23.884" v="22591"/>
          <ac:spMkLst>
            <pc:docMk/>
            <pc:sldMk cId="1847487427" sldId="266"/>
            <ac:spMk id="998" creationId="{929060C3-6B96-815A-78F0-7037C6EFED9D}"/>
          </ac:spMkLst>
        </pc:spChg>
        <pc:spChg chg="add del mod">
          <ac:chgData name="Neil Thompson" userId="48f15031-3f30-4d0d-bb58-a7421f5db4b7" providerId="ADAL" clId="{F8C3549F-9498-45B8-9B42-AC66A9D60DB7}" dt="2022-06-25T06:43:24.733" v="22622"/>
          <ac:spMkLst>
            <pc:docMk/>
            <pc:sldMk cId="1847487427" sldId="266"/>
            <ac:spMk id="1001" creationId="{85870E2C-9C8D-EAF7-E5CD-EF6FF353B40F}"/>
          </ac:spMkLst>
        </pc:spChg>
        <pc:spChg chg="add del mod">
          <ac:chgData name="Neil Thompson" userId="48f15031-3f30-4d0d-bb58-a7421f5db4b7" providerId="ADAL" clId="{F8C3549F-9498-45B8-9B42-AC66A9D60DB7}" dt="2022-06-25T06:43:24.749" v="22639"/>
          <ac:spMkLst>
            <pc:docMk/>
            <pc:sldMk cId="1847487427" sldId="266"/>
            <ac:spMk id="1002" creationId="{5B35CC9A-851E-2167-892D-6DC3CB947F7B}"/>
          </ac:spMkLst>
        </pc:spChg>
        <pc:spChg chg="add del mod">
          <ac:chgData name="Neil Thompson" userId="48f15031-3f30-4d0d-bb58-a7421f5db4b7" providerId="ADAL" clId="{F8C3549F-9498-45B8-9B42-AC66A9D60DB7}" dt="2022-06-25T06:43:25.488" v="22670"/>
          <ac:spMkLst>
            <pc:docMk/>
            <pc:sldMk cId="1847487427" sldId="266"/>
            <ac:spMk id="1005" creationId="{905B77BB-89D5-0FD5-305A-C3D71EED8339}"/>
          </ac:spMkLst>
        </pc:spChg>
        <pc:spChg chg="add del mod">
          <ac:chgData name="Neil Thompson" userId="48f15031-3f30-4d0d-bb58-a7421f5db4b7" providerId="ADAL" clId="{F8C3549F-9498-45B8-9B42-AC66A9D60DB7}" dt="2022-06-25T06:43:25.504" v="22687"/>
          <ac:spMkLst>
            <pc:docMk/>
            <pc:sldMk cId="1847487427" sldId="266"/>
            <ac:spMk id="1006" creationId="{6A53382D-F4A3-AFD5-F237-E14F5A80BF46}"/>
          </ac:spMkLst>
        </pc:spChg>
        <pc:spChg chg="add del mod">
          <ac:chgData name="Neil Thompson" userId="48f15031-3f30-4d0d-bb58-a7421f5db4b7" providerId="ADAL" clId="{F8C3549F-9498-45B8-9B42-AC66A9D60DB7}" dt="2022-06-25T06:43:26.190" v="22718"/>
          <ac:spMkLst>
            <pc:docMk/>
            <pc:sldMk cId="1847487427" sldId="266"/>
            <ac:spMk id="1009" creationId="{9FAAC941-A751-B8FF-1A96-0636B9E0FB4D}"/>
          </ac:spMkLst>
        </pc:spChg>
        <pc:spChg chg="add del mod">
          <ac:chgData name="Neil Thompson" userId="48f15031-3f30-4d0d-bb58-a7421f5db4b7" providerId="ADAL" clId="{F8C3549F-9498-45B8-9B42-AC66A9D60DB7}" dt="2022-06-25T06:43:26.206" v="22735"/>
          <ac:spMkLst>
            <pc:docMk/>
            <pc:sldMk cId="1847487427" sldId="266"/>
            <ac:spMk id="1010" creationId="{9CC6822B-06C0-5C9B-853A-7FC67D7AD7C4}"/>
          </ac:spMkLst>
        </pc:spChg>
        <pc:spChg chg="add del mod">
          <ac:chgData name="Neil Thompson" userId="48f15031-3f30-4d0d-bb58-a7421f5db4b7" providerId="ADAL" clId="{F8C3549F-9498-45B8-9B42-AC66A9D60DB7}" dt="2022-06-25T06:43:26.839" v="22766"/>
          <ac:spMkLst>
            <pc:docMk/>
            <pc:sldMk cId="1847487427" sldId="266"/>
            <ac:spMk id="1013" creationId="{B9253D32-0938-B49D-035C-DCEF697942CD}"/>
          </ac:spMkLst>
        </pc:spChg>
        <pc:spChg chg="add del mod">
          <ac:chgData name="Neil Thompson" userId="48f15031-3f30-4d0d-bb58-a7421f5db4b7" providerId="ADAL" clId="{F8C3549F-9498-45B8-9B42-AC66A9D60DB7}" dt="2022-06-25T06:43:26.854" v="22783"/>
          <ac:spMkLst>
            <pc:docMk/>
            <pc:sldMk cId="1847487427" sldId="266"/>
            <ac:spMk id="1014" creationId="{89F0F9C9-43E9-91A3-8BA8-E118D4AB9FBA}"/>
          </ac:spMkLst>
        </pc:spChg>
        <pc:spChg chg="add del mod">
          <ac:chgData name="Neil Thompson" userId="48f15031-3f30-4d0d-bb58-a7421f5db4b7" providerId="ADAL" clId="{F8C3549F-9498-45B8-9B42-AC66A9D60DB7}" dt="2022-06-25T06:43:27.340" v="22814"/>
          <ac:spMkLst>
            <pc:docMk/>
            <pc:sldMk cId="1847487427" sldId="266"/>
            <ac:spMk id="1017" creationId="{3CA62D4D-EC2D-DF10-8AD6-A0920B039480}"/>
          </ac:spMkLst>
        </pc:spChg>
        <pc:spChg chg="add del mod">
          <ac:chgData name="Neil Thompson" userId="48f15031-3f30-4d0d-bb58-a7421f5db4b7" providerId="ADAL" clId="{F8C3549F-9498-45B8-9B42-AC66A9D60DB7}" dt="2022-06-25T06:43:27.356" v="22831"/>
          <ac:spMkLst>
            <pc:docMk/>
            <pc:sldMk cId="1847487427" sldId="266"/>
            <ac:spMk id="1018" creationId="{0ACC943A-A142-6C5A-73CE-055CF56BDAC4}"/>
          </ac:spMkLst>
        </pc:spChg>
        <pc:spChg chg="add del mod">
          <ac:chgData name="Neil Thompson" userId="48f15031-3f30-4d0d-bb58-a7421f5db4b7" providerId="ADAL" clId="{F8C3549F-9498-45B8-9B42-AC66A9D60DB7}" dt="2022-06-25T06:43:27.672" v="22862"/>
          <ac:spMkLst>
            <pc:docMk/>
            <pc:sldMk cId="1847487427" sldId="266"/>
            <ac:spMk id="1021" creationId="{04AD377E-9A56-61D9-6B74-C9CB12A42B45}"/>
          </ac:spMkLst>
        </pc:spChg>
        <pc:spChg chg="add del mod">
          <ac:chgData name="Neil Thompson" userId="48f15031-3f30-4d0d-bb58-a7421f5db4b7" providerId="ADAL" clId="{F8C3549F-9498-45B8-9B42-AC66A9D60DB7}" dt="2022-06-25T06:43:27.688" v="22879"/>
          <ac:spMkLst>
            <pc:docMk/>
            <pc:sldMk cId="1847487427" sldId="266"/>
            <ac:spMk id="1022" creationId="{E0114567-48A9-9394-843D-F39F89F4A3CF}"/>
          </ac:spMkLst>
        </pc:spChg>
        <pc:spChg chg="add del mod">
          <ac:chgData name="Neil Thompson" userId="48f15031-3f30-4d0d-bb58-a7421f5db4b7" providerId="ADAL" clId="{F8C3549F-9498-45B8-9B42-AC66A9D60DB7}" dt="2022-06-25T06:43:28.073" v="22910"/>
          <ac:spMkLst>
            <pc:docMk/>
            <pc:sldMk cId="1847487427" sldId="266"/>
            <ac:spMk id="1025" creationId="{5B43C49C-F13D-2DBD-104F-A5C7F0983C4E}"/>
          </ac:spMkLst>
        </pc:spChg>
        <pc:spChg chg="add del mod">
          <ac:chgData name="Neil Thompson" userId="48f15031-3f30-4d0d-bb58-a7421f5db4b7" providerId="ADAL" clId="{F8C3549F-9498-45B8-9B42-AC66A9D60DB7}" dt="2022-06-25T06:43:28.095" v="22927"/>
          <ac:spMkLst>
            <pc:docMk/>
            <pc:sldMk cId="1847487427" sldId="266"/>
            <ac:spMk id="1026" creationId="{6E697E9D-75DD-5109-4E23-ADD23DAC0B76}"/>
          </ac:spMkLst>
        </pc:spChg>
        <pc:spChg chg="add del mod">
          <ac:chgData name="Neil Thompson" userId="48f15031-3f30-4d0d-bb58-a7421f5db4b7" providerId="ADAL" clId="{F8C3549F-9498-45B8-9B42-AC66A9D60DB7}" dt="2022-06-25T06:43:32.722" v="22964"/>
          <ac:spMkLst>
            <pc:docMk/>
            <pc:sldMk cId="1847487427" sldId="266"/>
            <ac:spMk id="1029" creationId="{D5361F38-DF98-50D8-6CBA-DB5356540305}"/>
          </ac:spMkLst>
        </pc:spChg>
        <pc:spChg chg="add del mod">
          <ac:chgData name="Neil Thompson" userId="48f15031-3f30-4d0d-bb58-a7421f5db4b7" providerId="ADAL" clId="{F8C3549F-9498-45B8-9B42-AC66A9D60DB7}" dt="2022-06-25T06:43:32.738" v="22981"/>
          <ac:spMkLst>
            <pc:docMk/>
            <pc:sldMk cId="1847487427" sldId="266"/>
            <ac:spMk id="1030" creationId="{2FEB1968-2C7B-811D-6C4A-BB46F184179E}"/>
          </ac:spMkLst>
        </pc:spChg>
        <pc:spChg chg="add del mod">
          <ac:chgData name="Neil Thompson" userId="48f15031-3f30-4d0d-bb58-a7421f5db4b7" providerId="ADAL" clId="{F8C3549F-9498-45B8-9B42-AC66A9D60DB7}" dt="2022-06-25T06:43:35.207" v="23010"/>
          <ac:spMkLst>
            <pc:docMk/>
            <pc:sldMk cId="1847487427" sldId="266"/>
            <ac:spMk id="1033" creationId="{D0866CD3-4975-3BB6-0C02-6F4D50E10EF6}"/>
          </ac:spMkLst>
        </pc:spChg>
        <pc:spChg chg="add del mod">
          <ac:chgData name="Neil Thompson" userId="48f15031-3f30-4d0d-bb58-a7421f5db4b7" providerId="ADAL" clId="{F8C3549F-9498-45B8-9B42-AC66A9D60DB7}" dt="2022-06-25T06:43:35.229" v="23027"/>
          <ac:spMkLst>
            <pc:docMk/>
            <pc:sldMk cId="1847487427" sldId="266"/>
            <ac:spMk id="1034" creationId="{022B19B7-6CC5-4485-FDD7-AEE3FB6B7E91}"/>
          </ac:spMkLst>
        </pc:spChg>
        <pc:spChg chg="add del mod">
          <ac:chgData name="Neil Thompson" userId="48f15031-3f30-4d0d-bb58-a7421f5db4b7" providerId="ADAL" clId="{F8C3549F-9498-45B8-9B42-AC66A9D60DB7}" dt="2022-06-25T06:43:36.463" v="23058"/>
          <ac:spMkLst>
            <pc:docMk/>
            <pc:sldMk cId="1847487427" sldId="266"/>
            <ac:spMk id="1037" creationId="{6A6E281A-7B4A-E86F-0DB1-9CEAB2AE9308}"/>
          </ac:spMkLst>
        </pc:spChg>
        <pc:spChg chg="add del mod">
          <ac:chgData name="Neil Thompson" userId="48f15031-3f30-4d0d-bb58-a7421f5db4b7" providerId="ADAL" clId="{F8C3549F-9498-45B8-9B42-AC66A9D60DB7}" dt="2022-06-25T06:43:36.479" v="23075"/>
          <ac:spMkLst>
            <pc:docMk/>
            <pc:sldMk cId="1847487427" sldId="266"/>
            <ac:spMk id="1038" creationId="{BD18E229-F087-29FA-2C49-7449922BE3B0}"/>
          </ac:spMkLst>
        </pc:spChg>
        <pc:spChg chg="add del mod">
          <ac:chgData name="Neil Thompson" userId="48f15031-3f30-4d0d-bb58-a7421f5db4b7" providerId="ADAL" clId="{F8C3549F-9498-45B8-9B42-AC66A9D60DB7}" dt="2022-06-25T06:43:43.452" v="23106"/>
          <ac:spMkLst>
            <pc:docMk/>
            <pc:sldMk cId="1847487427" sldId="266"/>
            <ac:spMk id="1041" creationId="{EBE4A893-EC57-1423-9236-63DFA3167F5F}"/>
          </ac:spMkLst>
        </pc:spChg>
        <pc:spChg chg="add del mod">
          <ac:chgData name="Neil Thompson" userId="48f15031-3f30-4d0d-bb58-a7421f5db4b7" providerId="ADAL" clId="{F8C3549F-9498-45B8-9B42-AC66A9D60DB7}" dt="2022-06-25T06:43:43.467" v="23123"/>
          <ac:spMkLst>
            <pc:docMk/>
            <pc:sldMk cId="1847487427" sldId="266"/>
            <ac:spMk id="1042" creationId="{578E5512-6ABE-E385-0CA1-5B5A718FB924}"/>
          </ac:spMkLst>
        </pc:spChg>
        <pc:spChg chg="add del mod">
          <ac:chgData name="Neil Thompson" userId="48f15031-3f30-4d0d-bb58-a7421f5db4b7" providerId="ADAL" clId="{F8C3549F-9498-45B8-9B42-AC66A9D60DB7}" dt="2022-06-25T06:43:44.572" v="23154"/>
          <ac:spMkLst>
            <pc:docMk/>
            <pc:sldMk cId="1847487427" sldId="266"/>
            <ac:spMk id="1045" creationId="{2E32A75D-5B08-2857-9062-643936BC5F53}"/>
          </ac:spMkLst>
        </pc:spChg>
        <pc:spChg chg="add del mod">
          <ac:chgData name="Neil Thompson" userId="48f15031-3f30-4d0d-bb58-a7421f5db4b7" providerId="ADAL" clId="{F8C3549F-9498-45B8-9B42-AC66A9D60DB7}" dt="2022-06-25T06:43:44.588" v="23171"/>
          <ac:spMkLst>
            <pc:docMk/>
            <pc:sldMk cId="1847487427" sldId="266"/>
            <ac:spMk id="1046" creationId="{7ABA7C43-CB0B-112A-8621-FB787B09EE78}"/>
          </ac:spMkLst>
        </pc:spChg>
        <pc:spChg chg="add del mod">
          <ac:chgData name="Neil Thompson" userId="48f15031-3f30-4d0d-bb58-a7421f5db4b7" providerId="ADAL" clId="{F8C3549F-9498-45B8-9B42-AC66A9D60DB7}" dt="2022-06-25T06:43:47.283" v="23202"/>
          <ac:spMkLst>
            <pc:docMk/>
            <pc:sldMk cId="1847487427" sldId="266"/>
            <ac:spMk id="1049" creationId="{E131EA38-80A8-B72B-9FBF-98246BDC0C81}"/>
          </ac:spMkLst>
        </pc:spChg>
        <pc:spChg chg="add del mod">
          <ac:chgData name="Neil Thompson" userId="48f15031-3f30-4d0d-bb58-a7421f5db4b7" providerId="ADAL" clId="{F8C3549F-9498-45B8-9B42-AC66A9D60DB7}" dt="2022-06-25T06:43:47.299" v="23219"/>
          <ac:spMkLst>
            <pc:docMk/>
            <pc:sldMk cId="1847487427" sldId="266"/>
            <ac:spMk id="1050" creationId="{8A2C9FE9-5EBD-FBA6-B3A9-CAF465E8ABD5}"/>
          </ac:spMkLst>
        </pc:spChg>
        <pc:spChg chg="add del mod">
          <ac:chgData name="Neil Thompson" userId="48f15031-3f30-4d0d-bb58-a7421f5db4b7" providerId="ADAL" clId="{F8C3549F-9498-45B8-9B42-AC66A9D60DB7}" dt="2022-06-25T06:43:48.217" v="23250"/>
          <ac:spMkLst>
            <pc:docMk/>
            <pc:sldMk cId="1847487427" sldId="266"/>
            <ac:spMk id="1053" creationId="{0FF42AA1-EDDC-4D7E-0458-A9AD66E6BDF2}"/>
          </ac:spMkLst>
        </pc:spChg>
        <pc:spChg chg="add del mod">
          <ac:chgData name="Neil Thompson" userId="48f15031-3f30-4d0d-bb58-a7421f5db4b7" providerId="ADAL" clId="{F8C3549F-9498-45B8-9B42-AC66A9D60DB7}" dt="2022-06-25T06:43:48.217" v="23267"/>
          <ac:spMkLst>
            <pc:docMk/>
            <pc:sldMk cId="1847487427" sldId="266"/>
            <ac:spMk id="1054" creationId="{1421A4A9-EAEA-BF4A-933B-5D78DE7EDD63}"/>
          </ac:spMkLst>
        </pc:spChg>
        <pc:spChg chg="add del mod">
          <ac:chgData name="Neil Thompson" userId="48f15031-3f30-4d0d-bb58-a7421f5db4b7" providerId="ADAL" clId="{F8C3549F-9498-45B8-9B42-AC66A9D60DB7}" dt="2022-06-25T06:43:48.529" v="23298"/>
          <ac:spMkLst>
            <pc:docMk/>
            <pc:sldMk cId="1847487427" sldId="266"/>
            <ac:spMk id="1057" creationId="{4DA09F15-2C13-2288-2BE6-000B58B8B699}"/>
          </ac:spMkLst>
        </pc:spChg>
        <pc:spChg chg="add del mod">
          <ac:chgData name="Neil Thompson" userId="48f15031-3f30-4d0d-bb58-a7421f5db4b7" providerId="ADAL" clId="{F8C3549F-9498-45B8-9B42-AC66A9D60DB7}" dt="2022-06-25T06:43:48.545" v="23315"/>
          <ac:spMkLst>
            <pc:docMk/>
            <pc:sldMk cId="1847487427" sldId="266"/>
            <ac:spMk id="1058" creationId="{FEE41199-1D33-E4B5-8722-4D90E26EE50A}"/>
          </ac:spMkLst>
        </pc:spChg>
        <pc:spChg chg="add del mod">
          <ac:chgData name="Neil Thompson" userId="48f15031-3f30-4d0d-bb58-a7421f5db4b7" providerId="ADAL" clId="{F8C3549F-9498-45B8-9B42-AC66A9D60DB7}" dt="2022-06-25T06:43:49.019" v="23346"/>
          <ac:spMkLst>
            <pc:docMk/>
            <pc:sldMk cId="1847487427" sldId="266"/>
            <ac:spMk id="1061" creationId="{25CBFFEA-3DBB-315C-7508-5D24BB937B66}"/>
          </ac:spMkLst>
        </pc:spChg>
        <pc:spChg chg="add del mod">
          <ac:chgData name="Neil Thompson" userId="48f15031-3f30-4d0d-bb58-a7421f5db4b7" providerId="ADAL" clId="{F8C3549F-9498-45B8-9B42-AC66A9D60DB7}" dt="2022-06-25T06:43:49.035" v="23363"/>
          <ac:spMkLst>
            <pc:docMk/>
            <pc:sldMk cId="1847487427" sldId="266"/>
            <ac:spMk id="1062" creationId="{93E77898-1B09-FD24-4716-E1D37AF080F2}"/>
          </ac:spMkLst>
        </pc:spChg>
        <pc:spChg chg="add del mod">
          <ac:chgData name="Neil Thompson" userId="48f15031-3f30-4d0d-bb58-a7421f5db4b7" providerId="ADAL" clId="{F8C3549F-9498-45B8-9B42-AC66A9D60DB7}" dt="2022-06-25T06:43:51.547" v="23394"/>
          <ac:spMkLst>
            <pc:docMk/>
            <pc:sldMk cId="1847487427" sldId="266"/>
            <ac:spMk id="1065" creationId="{EE77B5F5-5495-B354-A52B-41366B310E17}"/>
          </ac:spMkLst>
        </pc:spChg>
        <pc:spChg chg="add del mod">
          <ac:chgData name="Neil Thompson" userId="48f15031-3f30-4d0d-bb58-a7421f5db4b7" providerId="ADAL" clId="{F8C3549F-9498-45B8-9B42-AC66A9D60DB7}" dt="2022-06-25T06:43:51.563" v="23411"/>
          <ac:spMkLst>
            <pc:docMk/>
            <pc:sldMk cId="1847487427" sldId="266"/>
            <ac:spMk id="1066" creationId="{18CEF57C-83B6-6969-EFAD-B98543BFA8BC}"/>
          </ac:spMkLst>
        </pc:spChg>
        <pc:spChg chg="add del mod">
          <ac:chgData name="Neil Thompson" userId="48f15031-3f30-4d0d-bb58-a7421f5db4b7" providerId="ADAL" clId="{F8C3549F-9498-45B8-9B42-AC66A9D60DB7}" dt="2022-06-25T06:44:20.451" v="23445"/>
          <ac:spMkLst>
            <pc:docMk/>
            <pc:sldMk cId="1847487427" sldId="266"/>
            <ac:spMk id="1069" creationId="{9E50E162-0089-51E9-B72A-A41E00CBF6A3}"/>
          </ac:spMkLst>
        </pc:spChg>
        <pc:spChg chg="add del mod">
          <ac:chgData name="Neil Thompson" userId="48f15031-3f30-4d0d-bb58-a7421f5db4b7" providerId="ADAL" clId="{F8C3549F-9498-45B8-9B42-AC66A9D60DB7}" dt="2022-06-25T06:44:20.467" v="23462"/>
          <ac:spMkLst>
            <pc:docMk/>
            <pc:sldMk cId="1847487427" sldId="266"/>
            <ac:spMk id="1070" creationId="{5D026C35-8160-DA40-C15D-5FF7A1E6AC93}"/>
          </ac:spMkLst>
        </pc:spChg>
        <pc:spChg chg="add del mod">
          <ac:chgData name="Neil Thompson" userId="48f15031-3f30-4d0d-bb58-a7421f5db4b7" providerId="ADAL" clId="{F8C3549F-9498-45B8-9B42-AC66A9D60DB7}" dt="2022-06-25T06:44:23.976" v="23487"/>
          <ac:spMkLst>
            <pc:docMk/>
            <pc:sldMk cId="1847487427" sldId="266"/>
            <ac:spMk id="1073" creationId="{AA654425-1A51-146B-4835-0682873DFD35}"/>
          </ac:spMkLst>
        </pc:spChg>
        <pc:spChg chg="add del mod">
          <ac:chgData name="Neil Thompson" userId="48f15031-3f30-4d0d-bb58-a7421f5db4b7" providerId="ADAL" clId="{F8C3549F-9498-45B8-9B42-AC66A9D60DB7}" dt="2022-06-25T06:44:24" v="23504"/>
          <ac:spMkLst>
            <pc:docMk/>
            <pc:sldMk cId="1847487427" sldId="266"/>
            <ac:spMk id="1074" creationId="{E695676E-F372-7300-F316-AC955C18CF7C}"/>
          </ac:spMkLst>
        </pc:spChg>
        <pc:spChg chg="add del mod">
          <ac:chgData name="Neil Thompson" userId="48f15031-3f30-4d0d-bb58-a7421f5db4b7" providerId="ADAL" clId="{F8C3549F-9498-45B8-9B42-AC66A9D60DB7}" dt="2022-06-25T06:44:25.143" v="23529"/>
          <ac:spMkLst>
            <pc:docMk/>
            <pc:sldMk cId="1847487427" sldId="266"/>
            <ac:spMk id="1077" creationId="{C293BF74-930F-8729-EF80-754679F4D0E3}"/>
          </ac:spMkLst>
        </pc:spChg>
        <pc:spChg chg="add del mod">
          <ac:chgData name="Neil Thompson" userId="48f15031-3f30-4d0d-bb58-a7421f5db4b7" providerId="ADAL" clId="{F8C3549F-9498-45B8-9B42-AC66A9D60DB7}" dt="2022-06-25T06:44:25.175" v="23546"/>
          <ac:spMkLst>
            <pc:docMk/>
            <pc:sldMk cId="1847487427" sldId="266"/>
            <ac:spMk id="1078" creationId="{C0D21CA5-1A08-BA31-4F32-E476C6852F50}"/>
          </ac:spMkLst>
        </pc:spChg>
        <pc:spChg chg="add del mod">
          <ac:chgData name="Neil Thompson" userId="48f15031-3f30-4d0d-bb58-a7421f5db4b7" providerId="ADAL" clId="{F8C3549F-9498-45B8-9B42-AC66A9D60DB7}" dt="2022-06-25T06:44:28.382" v="23577"/>
          <ac:spMkLst>
            <pc:docMk/>
            <pc:sldMk cId="1847487427" sldId="266"/>
            <ac:spMk id="1081" creationId="{695A15F2-7517-D99E-7C7C-B7EFF6AA9DB1}"/>
          </ac:spMkLst>
        </pc:spChg>
        <pc:spChg chg="add del mod">
          <ac:chgData name="Neil Thompson" userId="48f15031-3f30-4d0d-bb58-a7421f5db4b7" providerId="ADAL" clId="{F8C3549F-9498-45B8-9B42-AC66A9D60DB7}" dt="2022-06-25T06:44:28.398" v="23594"/>
          <ac:spMkLst>
            <pc:docMk/>
            <pc:sldMk cId="1847487427" sldId="266"/>
            <ac:spMk id="1082" creationId="{5087BB3E-9265-AFE4-EDC4-85EE0A59529C}"/>
          </ac:spMkLst>
        </pc:spChg>
        <pc:spChg chg="add del mod">
          <ac:chgData name="Neil Thompson" userId="48f15031-3f30-4d0d-bb58-a7421f5db4b7" providerId="ADAL" clId="{F8C3549F-9498-45B8-9B42-AC66A9D60DB7}" dt="2022-06-25T06:44:30.338" v="23619"/>
          <ac:spMkLst>
            <pc:docMk/>
            <pc:sldMk cId="1847487427" sldId="266"/>
            <ac:spMk id="1085" creationId="{84974964-E8FD-E359-8CD8-7840388B6385}"/>
          </ac:spMkLst>
        </pc:spChg>
        <pc:spChg chg="add del mod">
          <ac:chgData name="Neil Thompson" userId="48f15031-3f30-4d0d-bb58-a7421f5db4b7" providerId="ADAL" clId="{F8C3549F-9498-45B8-9B42-AC66A9D60DB7}" dt="2022-06-25T06:44:30.354" v="23636"/>
          <ac:spMkLst>
            <pc:docMk/>
            <pc:sldMk cId="1847487427" sldId="266"/>
            <ac:spMk id="1086" creationId="{3FB505A2-DBB6-C1B4-AE37-4C6FD064B7DA}"/>
          </ac:spMkLst>
        </pc:spChg>
        <pc:spChg chg="add del mod">
          <ac:chgData name="Neil Thompson" userId="48f15031-3f30-4d0d-bb58-a7421f5db4b7" providerId="ADAL" clId="{F8C3549F-9498-45B8-9B42-AC66A9D60DB7}" dt="2022-06-25T06:44:33.965" v="23667"/>
          <ac:spMkLst>
            <pc:docMk/>
            <pc:sldMk cId="1847487427" sldId="266"/>
            <ac:spMk id="1089" creationId="{09A41829-755F-E8A1-F8A6-E4857D6FB144}"/>
          </ac:spMkLst>
        </pc:spChg>
        <pc:spChg chg="add del mod">
          <ac:chgData name="Neil Thompson" userId="48f15031-3f30-4d0d-bb58-a7421f5db4b7" providerId="ADAL" clId="{F8C3549F-9498-45B8-9B42-AC66A9D60DB7}" dt="2022-06-25T06:44:33.981" v="23684"/>
          <ac:spMkLst>
            <pc:docMk/>
            <pc:sldMk cId="1847487427" sldId="266"/>
            <ac:spMk id="1090" creationId="{3061CD96-803A-CA36-894D-93172238DA78}"/>
          </ac:spMkLst>
        </pc:spChg>
        <pc:spChg chg="add del mod">
          <ac:chgData name="Neil Thompson" userId="48f15031-3f30-4d0d-bb58-a7421f5db4b7" providerId="ADAL" clId="{F8C3549F-9498-45B8-9B42-AC66A9D60DB7}" dt="2022-06-25T06:44:35.006" v="23698"/>
          <ac:spMkLst>
            <pc:docMk/>
            <pc:sldMk cId="1847487427" sldId="266"/>
            <ac:spMk id="1091" creationId="{6D745BA9-46B1-AD17-B0D8-7CD2EEBB860B}"/>
          </ac:spMkLst>
        </pc:spChg>
        <pc:spChg chg="add del mod">
          <ac:chgData name="Neil Thompson" userId="48f15031-3f30-4d0d-bb58-a7421f5db4b7" providerId="ADAL" clId="{F8C3549F-9498-45B8-9B42-AC66A9D60DB7}" dt="2022-06-25T06:44:35.022" v="23715"/>
          <ac:spMkLst>
            <pc:docMk/>
            <pc:sldMk cId="1847487427" sldId="266"/>
            <ac:spMk id="1092" creationId="{8CAD78C3-6F14-26F9-0EDF-659FD85D25A6}"/>
          </ac:spMkLst>
        </pc:spChg>
        <pc:spChg chg="add del mod">
          <ac:chgData name="Neil Thompson" userId="48f15031-3f30-4d0d-bb58-a7421f5db4b7" providerId="ADAL" clId="{F8C3549F-9498-45B8-9B42-AC66A9D60DB7}" dt="2022-06-25T06:44:35.262" v="23729"/>
          <ac:spMkLst>
            <pc:docMk/>
            <pc:sldMk cId="1847487427" sldId="266"/>
            <ac:spMk id="1093" creationId="{F113E886-04A9-FB7B-1561-035D312DDB25}"/>
          </ac:spMkLst>
        </pc:spChg>
        <pc:spChg chg="add del mod">
          <ac:chgData name="Neil Thompson" userId="48f15031-3f30-4d0d-bb58-a7421f5db4b7" providerId="ADAL" clId="{F8C3549F-9498-45B8-9B42-AC66A9D60DB7}" dt="2022-06-25T06:44:35.270" v="23746"/>
          <ac:spMkLst>
            <pc:docMk/>
            <pc:sldMk cId="1847487427" sldId="266"/>
            <ac:spMk id="1094" creationId="{E374C928-68C5-516D-5697-AA1C5FCFB7C1}"/>
          </ac:spMkLst>
        </pc:spChg>
        <pc:spChg chg="add del mod">
          <ac:chgData name="Neil Thompson" userId="48f15031-3f30-4d0d-bb58-a7421f5db4b7" providerId="ADAL" clId="{F8C3549F-9498-45B8-9B42-AC66A9D60DB7}" dt="2022-06-25T06:47:22.673" v="23771"/>
          <ac:spMkLst>
            <pc:docMk/>
            <pc:sldMk cId="1847487427" sldId="266"/>
            <ac:spMk id="1097" creationId="{7390A3E6-F986-D88D-BDEB-3DBA91C4DD22}"/>
          </ac:spMkLst>
        </pc:spChg>
        <pc:spChg chg="add del mod">
          <ac:chgData name="Neil Thompson" userId="48f15031-3f30-4d0d-bb58-a7421f5db4b7" providerId="ADAL" clId="{F8C3549F-9498-45B8-9B42-AC66A9D60DB7}" dt="2022-06-25T06:47:22.679" v="23788"/>
          <ac:spMkLst>
            <pc:docMk/>
            <pc:sldMk cId="1847487427" sldId="266"/>
            <ac:spMk id="1098" creationId="{213951FB-19EB-3210-B5D5-96307BD91A8B}"/>
          </ac:spMkLst>
        </pc:spChg>
        <pc:spChg chg="add del mod">
          <ac:chgData name="Neil Thompson" userId="48f15031-3f30-4d0d-bb58-a7421f5db4b7" providerId="ADAL" clId="{F8C3549F-9498-45B8-9B42-AC66A9D60DB7}" dt="2022-06-25T06:47:27.223" v="23813"/>
          <ac:spMkLst>
            <pc:docMk/>
            <pc:sldMk cId="1847487427" sldId="266"/>
            <ac:spMk id="1101" creationId="{79F055C2-9420-210E-9E38-3C00FB359BAF}"/>
          </ac:spMkLst>
        </pc:spChg>
        <pc:spChg chg="add del mod">
          <ac:chgData name="Neil Thompson" userId="48f15031-3f30-4d0d-bb58-a7421f5db4b7" providerId="ADAL" clId="{F8C3549F-9498-45B8-9B42-AC66A9D60DB7}" dt="2022-06-25T06:47:27.254" v="23830"/>
          <ac:spMkLst>
            <pc:docMk/>
            <pc:sldMk cId="1847487427" sldId="266"/>
            <ac:spMk id="1102" creationId="{48DA6FEC-1425-95F4-B8AB-275DDBB098DA}"/>
          </ac:spMkLst>
        </pc:spChg>
        <pc:spChg chg="add del mod">
          <ac:chgData name="Neil Thompson" userId="48f15031-3f30-4d0d-bb58-a7421f5db4b7" providerId="ADAL" clId="{F8C3549F-9498-45B8-9B42-AC66A9D60DB7}" dt="2022-06-25T06:47:33.286" v="23861"/>
          <ac:spMkLst>
            <pc:docMk/>
            <pc:sldMk cId="1847487427" sldId="266"/>
            <ac:spMk id="1105" creationId="{57227CAF-B935-9D33-0DE2-F19D2E84F189}"/>
          </ac:spMkLst>
        </pc:spChg>
        <pc:spChg chg="add del mod">
          <ac:chgData name="Neil Thompson" userId="48f15031-3f30-4d0d-bb58-a7421f5db4b7" providerId="ADAL" clId="{F8C3549F-9498-45B8-9B42-AC66A9D60DB7}" dt="2022-06-25T06:47:33.308" v="23878"/>
          <ac:spMkLst>
            <pc:docMk/>
            <pc:sldMk cId="1847487427" sldId="266"/>
            <ac:spMk id="1106" creationId="{A4604A74-3B74-EDD3-271C-60226FF26797}"/>
          </ac:spMkLst>
        </pc:spChg>
        <pc:spChg chg="add del mod">
          <ac:chgData name="Neil Thompson" userId="48f15031-3f30-4d0d-bb58-a7421f5db4b7" providerId="ADAL" clId="{F8C3549F-9498-45B8-9B42-AC66A9D60DB7}" dt="2022-06-25T06:47:38.523" v="23903"/>
          <ac:spMkLst>
            <pc:docMk/>
            <pc:sldMk cId="1847487427" sldId="266"/>
            <ac:spMk id="1109" creationId="{A7C4DBC8-1A3D-A2DE-AADE-339B92C86FC5}"/>
          </ac:spMkLst>
        </pc:spChg>
        <pc:spChg chg="add del mod">
          <ac:chgData name="Neil Thompson" userId="48f15031-3f30-4d0d-bb58-a7421f5db4b7" providerId="ADAL" clId="{F8C3549F-9498-45B8-9B42-AC66A9D60DB7}" dt="2022-06-25T06:47:38.538" v="23920"/>
          <ac:spMkLst>
            <pc:docMk/>
            <pc:sldMk cId="1847487427" sldId="266"/>
            <ac:spMk id="1110" creationId="{CA06099E-A393-F487-E59E-684D3F8AB731}"/>
          </ac:spMkLst>
        </pc:spChg>
        <pc:spChg chg="add del mod">
          <ac:chgData name="Neil Thompson" userId="48f15031-3f30-4d0d-bb58-a7421f5db4b7" providerId="ADAL" clId="{F8C3549F-9498-45B8-9B42-AC66A9D60DB7}" dt="2022-06-25T06:47:39.519" v="23951"/>
          <ac:spMkLst>
            <pc:docMk/>
            <pc:sldMk cId="1847487427" sldId="266"/>
            <ac:spMk id="1113" creationId="{95CAED5D-7905-4384-21A1-8DA40AC0E749}"/>
          </ac:spMkLst>
        </pc:spChg>
        <pc:spChg chg="add del mod">
          <ac:chgData name="Neil Thompson" userId="48f15031-3f30-4d0d-bb58-a7421f5db4b7" providerId="ADAL" clId="{F8C3549F-9498-45B8-9B42-AC66A9D60DB7}" dt="2022-06-25T06:47:39.541" v="23968"/>
          <ac:spMkLst>
            <pc:docMk/>
            <pc:sldMk cId="1847487427" sldId="266"/>
            <ac:spMk id="1114" creationId="{E9FCF303-0D6C-1914-BB86-FF3326B5565F}"/>
          </ac:spMkLst>
        </pc:spChg>
        <pc:spChg chg="add del mod">
          <ac:chgData name="Neil Thompson" userId="48f15031-3f30-4d0d-bb58-a7421f5db4b7" providerId="ADAL" clId="{F8C3549F-9498-45B8-9B42-AC66A9D60DB7}" dt="2022-06-25T06:47:40.505" v="23999"/>
          <ac:spMkLst>
            <pc:docMk/>
            <pc:sldMk cId="1847487427" sldId="266"/>
            <ac:spMk id="1117" creationId="{4B5460CC-4108-0199-FC18-35A3773F8CD5}"/>
          </ac:spMkLst>
        </pc:spChg>
        <pc:spChg chg="add del mod">
          <ac:chgData name="Neil Thompson" userId="48f15031-3f30-4d0d-bb58-a7421f5db4b7" providerId="ADAL" clId="{F8C3549F-9498-45B8-9B42-AC66A9D60DB7}" dt="2022-06-25T06:47:40.528" v="24016"/>
          <ac:spMkLst>
            <pc:docMk/>
            <pc:sldMk cId="1847487427" sldId="266"/>
            <ac:spMk id="1118" creationId="{A2B89F85-199F-569C-FEA1-F36AAE7995D2}"/>
          </ac:spMkLst>
        </pc:spChg>
        <pc:spChg chg="add del mod">
          <ac:chgData name="Neil Thompson" userId="48f15031-3f30-4d0d-bb58-a7421f5db4b7" providerId="ADAL" clId="{F8C3549F-9498-45B8-9B42-AC66A9D60DB7}" dt="2022-06-25T06:47:41.847" v="24047"/>
          <ac:spMkLst>
            <pc:docMk/>
            <pc:sldMk cId="1847487427" sldId="266"/>
            <ac:spMk id="1121" creationId="{B05132D5-C2EA-8307-F017-AEDBDAC6F433}"/>
          </ac:spMkLst>
        </pc:spChg>
        <pc:spChg chg="add del mod">
          <ac:chgData name="Neil Thompson" userId="48f15031-3f30-4d0d-bb58-a7421f5db4b7" providerId="ADAL" clId="{F8C3549F-9498-45B8-9B42-AC66A9D60DB7}" dt="2022-06-25T06:47:41.862" v="24064"/>
          <ac:spMkLst>
            <pc:docMk/>
            <pc:sldMk cId="1847487427" sldId="266"/>
            <ac:spMk id="1122" creationId="{DF0DC02D-697A-7868-3776-852DD5CCCAB7}"/>
          </ac:spMkLst>
        </pc:spChg>
        <pc:spChg chg="add del mod">
          <ac:chgData name="Neil Thompson" userId="48f15031-3f30-4d0d-bb58-a7421f5db4b7" providerId="ADAL" clId="{F8C3549F-9498-45B8-9B42-AC66A9D60DB7}" dt="2022-06-25T06:47:42.912" v="24095"/>
          <ac:spMkLst>
            <pc:docMk/>
            <pc:sldMk cId="1847487427" sldId="266"/>
            <ac:spMk id="1125" creationId="{E51330C9-B29D-138D-457A-EE6D852B4999}"/>
          </ac:spMkLst>
        </pc:spChg>
        <pc:spChg chg="add del mod">
          <ac:chgData name="Neil Thompson" userId="48f15031-3f30-4d0d-bb58-a7421f5db4b7" providerId="ADAL" clId="{F8C3549F-9498-45B8-9B42-AC66A9D60DB7}" dt="2022-06-25T06:47:42.928" v="24112"/>
          <ac:spMkLst>
            <pc:docMk/>
            <pc:sldMk cId="1847487427" sldId="266"/>
            <ac:spMk id="1126" creationId="{11BF6AED-4CD1-2CC6-C33A-91E9E39E68B3}"/>
          </ac:spMkLst>
        </pc:spChg>
        <pc:spChg chg="add del mod">
          <ac:chgData name="Neil Thompson" userId="48f15031-3f30-4d0d-bb58-a7421f5db4b7" providerId="ADAL" clId="{F8C3549F-9498-45B8-9B42-AC66A9D60DB7}" dt="2022-06-25T06:47:47.646" v="24143"/>
          <ac:spMkLst>
            <pc:docMk/>
            <pc:sldMk cId="1847487427" sldId="266"/>
            <ac:spMk id="1129" creationId="{800F831B-D095-98A3-605E-9CAE6809D954}"/>
          </ac:spMkLst>
        </pc:spChg>
        <pc:spChg chg="add del mod">
          <ac:chgData name="Neil Thompson" userId="48f15031-3f30-4d0d-bb58-a7421f5db4b7" providerId="ADAL" clId="{F8C3549F-9498-45B8-9B42-AC66A9D60DB7}" dt="2022-06-25T06:47:47.662" v="24160"/>
          <ac:spMkLst>
            <pc:docMk/>
            <pc:sldMk cId="1847487427" sldId="266"/>
            <ac:spMk id="1130" creationId="{98A47ADF-BD6D-28B0-18C1-95CB12CF19B3}"/>
          </ac:spMkLst>
        </pc:spChg>
        <pc:spChg chg="add del mod">
          <ac:chgData name="Neil Thompson" userId="48f15031-3f30-4d0d-bb58-a7421f5db4b7" providerId="ADAL" clId="{F8C3549F-9498-45B8-9B42-AC66A9D60DB7}" dt="2022-06-25T06:47:51.337" v="24185"/>
          <ac:spMkLst>
            <pc:docMk/>
            <pc:sldMk cId="1847487427" sldId="266"/>
            <ac:spMk id="1133" creationId="{6C78E001-E81E-51D9-197D-73FF95B29C97}"/>
          </ac:spMkLst>
        </pc:spChg>
        <pc:spChg chg="add del mod">
          <ac:chgData name="Neil Thompson" userId="48f15031-3f30-4d0d-bb58-a7421f5db4b7" providerId="ADAL" clId="{F8C3549F-9498-45B8-9B42-AC66A9D60DB7}" dt="2022-06-25T06:47:51.359" v="24202"/>
          <ac:spMkLst>
            <pc:docMk/>
            <pc:sldMk cId="1847487427" sldId="266"/>
            <ac:spMk id="1134" creationId="{FA277240-6659-F8B0-002D-AED3B16749C5}"/>
          </ac:spMkLst>
        </pc:spChg>
        <pc:spChg chg="add del mod">
          <ac:chgData name="Neil Thompson" userId="48f15031-3f30-4d0d-bb58-a7421f5db4b7" providerId="ADAL" clId="{F8C3549F-9498-45B8-9B42-AC66A9D60DB7}" dt="2022-06-25T06:47:52.525" v="24227"/>
          <ac:spMkLst>
            <pc:docMk/>
            <pc:sldMk cId="1847487427" sldId="266"/>
            <ac:spMk id="1137" creationId="{3D76FAC7-E6E8-D634-D17E-AF827F063613}"/>
          </ac:spMkLst>
        </pc:spChg>
        <pc:spChg chg="add del mod">
          <ac:chgData name="Neil Thompson" userId="48f15031-3f30-4d0d-bb58-a7421f5db4b7" providerId="ADAL" clId="{F8C3549F-9498-45B8-9B42-AC66A9D60DB7}" dt="2022-06-25T06:47:52.525" v="24244"/>
          <ac:spMkLst>
            <pc:docMk/>
            <pc:sldMk cId="1847487427" sldId="266"/>
            <ac:spMk id="1138" creationId="{C475EE81-91EA-EC2B-ED56-5A793A3AF0D2}"/>
          </ac:spMkLst>
        </pc:spChg>
        <pc:spChg chg="add del mod">
          <ac:chgData name="Neil Thompson" userId="48f15031-3f30-4d0d-bb58-a7421f5db4b7" providerId="ADAL" clId="{F8C3549F-9498-45B8-9B42-AC66A9D60DB7}" dt="2022-06-25T06:47:53.466" v="24275"/>
          <ac:spMkLst>
            <pc:docMk/>
            <pc:sldMk cId="1847487427" sldId="266"/>
            <ac:spMk id="1141" creationId="{D145472F-0BFA-DDFB-2F10-0CF56A9E132A}"/>
          </ac:spMkLst>
        </pc:spChg>
        <pc:spChg chg="add del mod">
          <ac:chgData name="Neil Thompson" userId="48f15031-3f30-4d0d-bb58-a7421f5db4b7" providerId="ADAL" clId="{F8C3549F-9498-45B8-9B42-AC66A9D60DB7}" dt="2022-06-25T06:47:53.482" v="24292"/>
          <ac:spMkLst>
            <pc:docMk/>
            <pc:sldMk cId="1847487427" sldId="266"/>
            <ac:spMk id="1142" creationId="{A59DE56D-3BE0-290B-CFCD-D034A1FC40F2}"/>
          </ac:spMkLst>
        </pc:spChg>
        <pc:spChg chg="add del mod">
          <ac:chgData name="Neil Thompson" userId="48f15031-3f30-4d0d-bb58-a7421f5db4b7" providerId="ADAL" clId="{F8C3549F-9498-45B8-9B42-AC66A9D60DB7}" dt="2022-06-25T06:47:58.248" v="24323"/>
          <ac:spMkLst>
            <pc:docMk/>
            <pc:sldMk cId="1847487427" sldId="266"/>
            <ac:spMk id="1145" creationId="{4D633CE8-573D-7312-F1EF-DE0639E35BE1}"/>
          </ac:spMkLst>
        </pc:spChg>
        <pc:spChg chg="add del mod">
          <ac:chgData name="Neil Thompson" userId="48f15031-3f30-4d0d-bb58-a7421f5db4b7" providerId="ADAL" clId="{F8C3549F-9498-45B8-9B42-AC66A9D60DB7}" dt="2022-06-25T06:47:58.264" v="24340"/>
          <ac:spMkLst>
            <pc:docMk/>
            <pc:sldMk cId="1847487427" sldId="266"/>
            <ac:spMk id="1146" creationId="{9232C698-08C5-C617-A501-952D2ECC5434}"/>
          </ac:spMkLst>
        </pc:spChg>
        <pc:spChg chg="add del mod">
          <ac:chgData name="Neil Thompson" userId="48f15031-3f30-4d0d-bb58-a7421f5db4b7" providerId="ADAL" clId="{F8C3549F-9498-45B8-9B42-AC66A9D60DB7}" dt="2022-06-25T06:48:01.729" v="24365"/>
          <ac:spMkLst>
            <pc:docMk/>
            <pc:sldMk cId="1847487427" sldId="266"/>
            <ac:spMk id="1149" creationId="{2DAE5877-6C54-F425-5350-951D0552AFAC}"/>
          </ac:spMkLst>
        </pc:spChg>
        <pc:spChg chg="add del mod">
          <ac:chgData name="Neil Thompson" userId="48f15031-3f30-4d0d-bb58-a7421f5db4b7" providerId="ADAL" clId="{F8C3549F-9498-45B8-9B42-AC66A9D60DB7}" dt="2022-06-25T06:48:01.745" v="24382"/>
          <ac:spMkLst>
            <pc:docMk/>
            <pc:sldMk cId="1847487427" sldId="266"/>
            <ac:spMk id="1150" creationId="{E0DF9C51-0E45-8EF1-8C0D-EF3F4AC92243}"/>
          </ac:spMkLst>
        </pc:spChg>
        <pc:spChg chg="add del mod">
          <ac:chgData name="Neil Thompson" userId="48f15031-3f30-4d0d-bb58-a7421f5db4b7" providerId="ADAL" clId="{F8C3549F-9498-45B8-9B42-AC66A9D60DB7}" dt="2022-06-25T06:48:03.619" v="24407"/>
          <ac:spMkLst>
            <pc:docMk/>
            <pc:sldMk cId="1847487427" sldId="266"/>
            <ac:spMk id="1153" creationId="{D188042A-D875-0B17-22F7-233464E8859F}"/>
          </ac:spMkLst>
        </pc:spChg>
        <pc:spChg chg="add del mod">
          <ac:chgData name="Neil Thompson" userId="48f15031-3f30-4d0d-bb58-a7421f5db4b7" providerId="ADAL" clId="{F8C3549F-9498-45B8-9B42-AC66A9D60DB7}" dt="2022-06-25T06:48:03.634" v="24424"/>
          <ac:spMkLst>
            <pc:docMk/>
            <pc:sldMk cId="1847487427" sldId="266"/>
            <ac:spMk id="1154" creationId="{92D1D603-F71A-48A9-6EC7-B5CB16053A23}"/>
          </ac:spMkLst>
        </pc:spChg>
        <pc:spChg chg="add del mod">
          <ac:chgData name="Neil Thompson" userId="48f15031-3f30-4d0d-bb58-a7421f5db4b7" providerId="ADAL" clId="{F8C3549F-9498-45B8-9B42-AC66A9D60DB7}" dt="2022-06-25T06:48:04.706" v="24455"/>
          <ac:spMkLst>
            <pc:docMk/>
            <pc:sldMk cId="1847487427" sldId="266"/>
            <ac:spMk id="1157" creationId="{483B47F1-4708-7995-B17F-3355792752BE}"/>
          </ac:spMkLst>
        </pc:spChg>
        <pc:spChg chg="add del mod">
          <ac:chgData name="Neil Thompson" userId="48f15031-3f30-4d0d-bb58-a7421f5db4b7" providerId="ADAL" clId="{F8C3549F-9498-45B8-9B42-AC66A9D60DB7}" dt="2022-06-25T06:48:04.737" v="24472"/>
          <ac:spMkLst>
            <pc:docMk/>
            <pc:sldMk cId="1847487427" sldId="266"/>
            <ac:spMk id="1158" creationId="{9F6FB73E-BF94-CD10-DD56-69757C8AD7F6}"/>
          </ac:spMkLst>
        </pc:spChg>
        <pc:spChg chg="add del mod">
          <ac:chgData name="Neil Thompson" userId="48f15031-3f30-4d0d-bb58-a7421f5db4b7" providerId="ADAL" clId="{F8C3549F-9498-45B8-9B42-AC66A9D60DB7}" dt="2022-06-25T06:48:06.110" v="24503"/>
          <ac:spMkLst>
            <pc:docMk/>
            <pc:sldMk cId="1847487427" sldId="266"/>
            <ac:spMk id="1161" creationId="{F9F57B01-D2BE-A1D5-6972-0BA396B84650}"/>
          </ac:spMkLst>
        </pc:spChg>
        <pc:spChg chg="add del mod">
          <ac:chgData name="Neil Thompson" userId="48f15031-3f30-4d0d-bb58-a7421f5db4b7" providerId="ADAL" clId="{F8C3549F-9498-45B8-9B42-AC66A9D60DB7}" dt="2022-06-25T06:48:06.125" v="24520"/>
          <ac:spMkLst>
            <pc:docMk/>
            <pc:sldMk cId="1847487427" sldId="266"/>
            <ac:spMk id="1162" creationId="{8EC6521D-2FEF-0976-350F-08D3B7E530D9}"/>
          </ac:spMkLst>
        </pc:spChg>
        <pc:spChg chg="add del mod">
          <ac:chgData name="Neil Thompson" userId="48f15031-3f30-4d0d-bb58-a7421f5db4b7" providerId="ADAL" clId="{F8C3549F-9498-45B8-9B42-AC66A9D60DB7}" dt="2022-06-25T06:48:07.745" v="24551"/>
          <ac:spMkLst>
            <pc:docMk/>
            <pc:sldMk cId="1847487427" sldId="266"/>
            <ac:spMk id="1165" creationId="{7F66AEE2-CC79-520F-C6AB-C1F16547B212}"/>
          </ac:spMkLst>
        </pc:spChg>
        <pc:spChg chg="add del mod">
          <ac:chgData name="Neil Thompson" userId="48f15031-3f30-4d0d-bb58-a7421f5db4b7" providerId="ADAL" clId="{F8C3549F-9498-45B8-9B42-AC66A9D60DB7}" dt="2022-06-25T06:48:07.776" v="24568"/>
          <ac:spMkLst>
            <pc:docMk/>
            <pc:sldMk cId="1847487427" sldId="266"/>
            <ac:spMk id="1166" creationId="{1B51A0EF-755E-0C3E-2528-A7DC6AB155BE}"/>
          </ac:spMkLst>
        </pc:spChg>
        <pc:spChg chg="add del mod">
          <ac:chgData name="Neil Thompson" userId="48f15031-3f30-4d0d-bb58-a7421f5db4b7" providerId="ADAL" clId="{F8C3549F-9498-45B8-9B42-AC66A9D60DB7}" dt="2022-06-25T06:48:08.515" v="24599"/>
          <ac:spMkLst>
            <pc:docMk/>
            <pc:sldMk cId="1847487427" sldId="266"/>
            <ac:spMk id="1169" creationId="{C95FD841-649E-B7BF-7836-F5AA5CBF3ED2}"/>
          </ac:spMkLst>
        </pc:spChg>
        <pc:spChg chg="add del mod">
          <ac:chgData name="Neil Thompson" userId="48f15031-3f30-4d0d-bb58-a7421f5db4b7" providerId="ADAL" clId="{F8C3549F-9498-45B8-9B42-AC66A9D60DB7}" dt="2022-06-25T06:48:08.531" v="24616"/>
          <ac:spMkLst>
            <pc:docMk/>
            <pc:sldMk cId="1847487427" sldId="266"/>
            <ac:spMk id="1170" creationId="{C85E7185-FE0F-25A6-E5FD-3EE834FF85AA}"/>
          </ac:spMkLst>
        </pc:spChg>
        <pc:spChg chg="add del mod">
          <ac:chgData name="Neil Thompson" userId="48f15031-3f30-4d0d-bb58-a7421f5db4b7" providerId="ADAL" clId="{F8C3549F-9498-45B8-9B42-AC66A9D60DB7}" dt="2022-06-25T06:48:12.240" v="24647"/>
          <ac:spMkLst>
            <pc:docMk/>
            <pc:sldMk cId="1847487427" sldId="266"/>
            <ac:spMk id="1173" creationId="{ABEC8EAC-6CFC-F771-DCF2-E6D427BDD678}"/>
          </ac:spMkLst>
        </pc:spChg>
        <pc:spChg chg="add del mod">
          <ac:chgData name="Neil Thompson" userId="48f15031-3f30-4d0d-bb58-a7421f5db4b7" providerId="ADAL" clId="{F8C3549F-9498-45B8-9B42-AC66A9D60DB7}" dt="2022-06-25T06:48:12.256" v="24664"/>
          <ac:spMkLst>
            <pc:docMk/>
            <pc:sldMk cId="1847487427" sldId="266"/>
            <ac:spMk id="1174" creationId="{D77A2A3D-A8DD-222E-36E7-FDDE63EED4C3}"/>
          </ac:spMkLst>
        </pc:spChg>
        <pc:spChg chg="add del mod">
          <ac:chgData name="Neil Thompson" userId="48f15031-3f30-4d0d-bb58-a7421f5db4b7" providerId="ADAL" clId="{F8C3549F-9498-45B8-9B42-AC66A9D60DB7}" dt="2022-06-25T06:48:13.205" v="24695"/>
          <ac:spMkLst>
            <pc:docMk/>
            <pc:sldMk cId="1847487427" sldId="266"/>
            <ac:spMk id="1177" creationId="{ECA39C4A-7A88-5E01-58E5-1E13B4AD5EFA}"/>
          </ac:spMkLst>
        </pc:spChg>
        <pc:spChg chg="add del mod">
          <ac:chgData name="Neil Thompson" userId="48f15031-3f30-4d0d-bb58-a7421f5db4b7" providerId="ADAL" clId="{F8C3549F-9498-45B8-9B42-AC66A9D60DB7}" dt="2022-06-25T06:48:13.227" v="24712"/>
          <ac:spMkLst>
            <pc:docMk/>
            <pc:sldMk cId="1847487427" sldId="266"/>
            <ac:spMk id="1178" creationId="{E9BAAC8C-9A2E-B732-E271-E89B5030E3C3}"/>
          </ac:spMkLst>
        </pc:spChg>
        <pc:spChg chg="add del mod">
          <ac:chgData name="Neil Thompson" userId="48f15031-3f30-4d0d-bb58-a7421f5db4b7" providerId="ADAL" clId="{F8C3549F-9498-45B8-9B42-AC66A9D60DB7}" dt="2022-06-25T06:48:14.129" v="24743"/>
          <ac:spMkLst>
            <pc:docMk/>
            <pc:sldMk cId="1847487427" sldId="266"/>
            <ac:spMk id="1181" creationId="{7BD4F82D-228E-3ACF-1270-74EDC3295EA4}"/>
          </ac:spMkLst>
        </pc:spChg>
        <pc:spChg chg="add del mod">
          <ac:chgData name="Neil Thompson" userId="48f15031-3f30-4d0d-bb58-a7421f5db4b7" providerId="ADAL" clId="{F8C3549F-9498-45B8-9B42-AC66A9D60DB7}" dt="2022-06-25T06:48:14.161" v="24760"/>
          <ac:spMkLst>
            <pc:docMk/>
            <pc:sldMk cId="1847487427" sldId="266"/>
            <ac:spMk id="1182" creationId="{EFA80170-C6EE-DD09-8D88-D8865FFBC47E}"/>
          </ac:spMkLst>
        </pc:spChg>
        <pc:spChg chg="add del mod">
          <ac:chgData name="Neil Thompson" userId="48f15031-3f30-4d0d-bb58-a7421f5db4b7" providerId="ADAL" clId="{F8C3549F-9498-45B8-9B42-AC66A9D60DB7}" dt="2022-06-25T06:48:15.031" v="24791"/>
          <ac:spMkLst>
            <pc:docMk/>
            <pc:sldMk cId="1847487427" sldId="266"/>
            <ac:spMk id="1185" creationId="{8D1EB908-C6CE-50DE-F465-FB1DB2B06239}"/>
          </ac:spMkLst>
        </pc:spChg>
        <pc:spChg chg="add del mod">
          <ac:chgData name="Neil Thompson" userId="48f15031-3f30-4d0d-bb58-a7421f5db4b7" providerId="ADAL" clId="{F8C3549F-9498-45B8-9B42-AC66A9D60DB7}" dt="2022-06-25T06:48:15.047" v="24808"/>
          <ac:spMkLst>
            <pc:docMk/>
            <pc:sldMk cId="1847487427" sldId="266"/>
            <ac:spMk id="1186" creationId="{E0E31EC0-10FF-7702-00C2-61BAA7ACB83B}"/>
          </ac:spMkLst>
        </pc:spChg>
        <pc:spChg chg="add del mod">
          <ac:chgData name="Neil Thompson" userId="48f15031-3f30-4d0d-bb58-a7421f5db4b7" providerId="ADAL" clId="{F8C3549F-9498-45B8-9B42-AC66A9D60DB7}" dt="2022-06-25T06:48:16.009" v="24839"/>
          <ac:spMkLst>
            <pc:docMk/>
            <pc:sldMk cId="1847487427" sldId="266"/>
            <ac:spMk id="1189" creationId="{2850A852-CB16-C2ED-4ECB-B50B733B4CB1}"/>
          </ac:spMkLst>
        </pc:spChg>
        <pc:spChg chg="add del mod">
          <ac:chgData name="Neil Thompson" userId="48f15031-3f30-4d0d-bb58-a7421f5db4b7" providerId="ADAL" clId="{F8C3549F-9498-45B8-9B42-AC66A9D60DB7}" dt="2022-06-25T06:48:16.040" v="24856"/>
          <ac:spMkLst>
            <pc:docMk/>
            <pc:sldMk cId="1847487427" sldId="266"/>
            <ac:spMk id="1190" creationId="{713BCFD1-E312-4861-CAE7-8E692013DF71}"/>
          </ac:spMkLst>
        </pc:spChg>
        <pc:spChg chg="add del mod">
          <ac:chgData name="Neil Thompson" userId="48f15031-3f30-4d0d-bb58-a7421f5db4b7" providerId="ADAL" clId="{F8C3549F-9498-45B8-9B42-AC66A9D60DB7}" dt="2022-06-25T06:48:16.811" v="24887"/>
          <ac:spMkLst>
            <pc:docMk/>
            <pc:sldMk cId="1847487427" sldId="266"/>
            <ac:spMk id="1193" creationId="{2E34D4CB-7402-32F7-BD5C-11616F70B970}"/>
          </ac:spMkLst>
        </pc:spChg>
        <pc:spChg chg="add del mod">
          <ac:chgData name="Neil Thompson" userId="48f15031-3f30-4d0d-bb58-a7421f5db4b7" providerId="ADAL" clId="{F8C3549F-9498-45B8-9B42-AC66A9D60DB7}" dt="2022-06-25T06:48:16.842" v="24904"/>
          <ac:spMkLst>
            <pc:docMk/>
            <pc:sldMk cId="1847487427" sldId="266"/>
            <ac:spMk id="1194" creationId="{74B156D5-1DB8-B626-C954-A5D8CA62DF5E}"/>
          </ac:spMkLst>
        </pc:spChg>
        <pc:spChg chg="add del mod">
          <ac:chgData name="Neil Thompson" userId="48f15031-3f30-4d0d-bb58-a7421f5db4b7" providerId="ADAL" clId="{F8C3549F-9498-45B8-9B42-AC66A9D60DB7}" dt="2022-06-25T06:48:18.368" v="24935"/>
          <ac:spMkLst>
            <pc:docMk/>
            <pc:sldMk cId="1847487427" sldId="266"/>
            <ac:spMk id="1197" creationId="{CFB37E3F-5D01-7413-EBC0-FB3F35C46719}"/>
          </ac:spMkLst>
        </pc:spChg>
        <pc:spChg chg="add del mod">
          <ac:chgData name="Neil Thompson" userId="48f15031-3f30-4d0d-bb58-a7421f5db4b7" providerId="ADAL" clId="{F8C3549F-9498-45B8-9B42-AC66A9D60DB7}" dt="2022-06-25T06:48:18.384" v="24952"/>
          <ac:spMkLst>
            <pc:docMk/>
            <pc:sldMk cId="1847487427" sldId="266"/>
            <ac:spMk id="1198" creationId="{E2C356F8-B98E-49CA-7C43-0A62F8C88D26}"/>
          </ac:spMkLst>
        </pc:spChg>
        <pc:spChg chg="add del mod">
          <ac:chgData name="Neil Thompson" userId="48f15031-3f30-4d0d-bb58-a7421f5db4b7" providerId="ADAL" clId="{F8C3549F-9498-45B8-9B42-AC66A9D60DB7}" dt="2022-06-25T06:48:21.606" v="24983"/>
          <ac:spMkLst>
            <pc:docMk/>
            <pc:sldMk cId="1847487427" sldId="266"/>
            <ac:spMk id="1201" creationId="{7395F4E2-5373-44FF-734A-7480B6FF7461}"/>
          </ac:spMkLst>
        </pc:spChg>
        <pc:spChg chg="add del mod">
          <ac:chgData name="Neil Thompson" userId="48f15031-3f30-4d0d-bb58-a7421f5db4b7" providerId="ADAL" clId="{F8C3549F-9498-45B8-9B42-AC66A9D60DB7}" dt="2022-06-25T06:48:21.622" v="25000"/>
          <ac:spMkLst>
            <pc:docMk/>
            <pc:sldMk cId="1847487427" sldId="266"/>
            <ac:spMk id="1202" creationId="{0A4570F8-C4A0-5024-111B-97AFA7922DBC}"/>
          </ac:spMkLst>
        </pc:spChg>
        <pc:spChg chg="add del mod">
          <ac:chgData name="Neil Thompson" userId="48f15031-3f30-4d0d-bb58-a7421f5db4b7" providerId="ADAL" clId="{F8C3549F-9498-45B8-9B42-AC66A9D60DB7}" dt="2022-06-25T06:48:25.562" v="25025"/>
          <ac:spMkLst>
            <pc:docMk/>
            <pc:sldMk cId="1847487427" sldId="266"/>
            <ac:spMk id="1205" creationId="{2356CA67-CEA2-B506-C0D2-02EB82807DBC}"/>
          </ac:spMkLst>
        </pc:spChg>
        <pc:spChg chg="add del mod">
          <ac:chgData name="Neil Thompson" userId="48f15031-3f30-4d0d-bb58-a7421f5db4b7" providerId="ADAL" clId="{F8C3549F-9498-45B8-9B42-AC66A9D60DB7}" dt="2022-06-25T06:48:25.569" v="25042"/>
          <ac:spMkLst>
            <pc:docMk/>
            <pc:sldMk cId="1847487427" sldId="266"/>
            <ac:spMk id="1206" creationId="{C86EF032-E4AD-D6AF-E9FB-3A1F8CBC4946}"/>
          </ac:spMkLst>
        </pc:spChg>
        <pc:spChg chg="add del mod">
          <ac:chgData name="Neil Thompson" userId="48f15031-3f30-4d0d-bb58-a7421f5db4b7" providerId="ADAL" clId="{F8C3549F-9498-45B8-9B42-AC66A9D60DB7}" dt="2022-06-25T06:48:29.577" v="25067"/>
          <ac:spMkLst>
            <pc:docMk/>
            <pc:sldMk cId="1847487427" sldId="266"/>
            <ac:spMk id="1209" creationId="{12704AC0-90B9-150C-CDAA-3601D1F53104}"/>
          </ac:spMkLst>
        </pc:spChg>
        <pc:spChg chg="add del mod">
          <ac:chgData name="Neil Thompson" userId="48f15031-3f30-4d0d-bb58-a7421f5db4b7" providerId="ADAL" clId="{F8C3549F-9498-45B8-9B42-AC66A9D60DB7}" dt="2022-06-25T06:48:29.593" v="25084"/>
          <ac:spMkLst>
            <pc:docMk/>
            <pc:sldMk cId="1847487427" sldId="266"/>
            <ac:spMk id="1210" creationId="{353F4E2D-5368-792C-E29E-9289F9AE1B79}"/>
          </ac:spMkLst>
        </pc:spChg>
        <pc:spChg chg="add del mod">
          <ac:chgData name="Neil Thompson" userId="48f15031-3f30-4d0d-bb58-a7421f5db4b7" providerId="ADAL" clId="{F8C3549F-9498-45B8-9B42-AC66A9D60DB7}" dt="2022-06-25T06:48:31.028" v="25109"/>
          <ac:spMkLst>
            <pc:docMk/>
            <pc:sldMk cId="1847487427" sldId="266"/>
            <ac:spMk id="1213" creationId="{C8E3B990-CC87-C838-D96F-C04F8A566015}"/>
          </ac:spMkLst>
        </pc:spChg>
        <pc:spChg chg="add del mod">
          <ac:chgData name="Neil Thompson" userId="48f15031-3f30-4d0d-bb58-a7421f5db4b7" providerId="ADAL" clId="{F8C3549F-9498-45B8-9B42-AC66A9D60DB7}" dt="2022-06-25T06:48:31.044" v="25126"/>
          <ac:spMkLst>
            <pc:docMk/>
            <pc:sldMk cId="1847487427" sldId="266"/>
            <ac:spMk id="1214" creationId="{2B380FB3-1CDF-140E-94AE-224B7C040FDB}"/>
          </ac:spMkLst>
        </pc:spChg>
        <pc:spChg chg="add del mod">
          <ac:chgData name="Neil Thompson" userId="48f15031-3f30-4d0d-bb58-a7421f5db4b7" providerId="ADAL" clId="{F8C3549F-9498-45B8-9B42-AC66A9D60DB7}" dt="2022-06-25T06:48:31.965" v="25157"/>
          <ac:spMkLst>
            <pc:docMk/>
            <pc:sldMk cId="1847487427" sldId="266"/>
            <ac:spMk id="1217" creationId="{DEA4A513-9BBE-0C12-61DE-F517338406C1}"/>
          </ac:spMkLst>
        </pc:spChg>
        <pc:spChg chg="add del mod">
          <ac:chgData name="Neil Thompson" userId="48f15031-3f30-4d0d-bb58-a7421f5db4b7" providerId="ADAL" clId="{F8C3549F-9498-45B8-9B42-AC66A9D60DB7}" dt="2022-06-25T06:48:31.987" v="25174"/>
          <ac:spMkLst>
            <pc:docMk/>
            <pc:sldMk cId="1847487427" sldId="266"/>
            <ac:spMk id="1218" creationId="{854906F2-DB51-5AD8-D52A-E1E42C233F29}"/>
          </ac:spMkLst>
        </pc:spChg>
        <pc:spChg chg="add del mod">
          <ac:chgData name="Neil Thompson" userId="48f15031-3f30-4d0d-bb58-a7421f5db4b7" providerId="ADAL" clId="{F8C3549F-9498-45B8-9B42-AC66A9D60DB7}" dt="2022-06-25T06:48:33.020" v="25205"/>
          <ac:spMkLst>
            <pc:docMk/>
            <pc:sldMk cId="1847487427" sldId="266"/>
            <ac:spMk id="1221" creationId="{DB27EF3E-0992-CB93-B754-A6B3B0ADF29D}"/>
          </ac:spMkLst>
        </pc:spChg>
        <pc:spChg chg="add del mod">
          <ac:chgData name="Neil Thompson" userId="48f15031-3f30-4d0d-bb58-a7421f5db4b7" providerId="ADAL" clId="{F8C3549F-9498-45B8-9B42-AC66A9D60DB7}" dt="2022-06-25T06:48:33.036" v="25222"/>
          <ac:spMkLst>
            <pc:docMk/>
            <pc:sldMk cId="1847487427" sldId="266"/>
            <ac:spMk id="1222" creationId="{34713187-88C5-C335-EFCE-BDDDFA715A46}"/>
          </ac:spMkLst>
        </pc:spChg>
        <pc:spChg chg="add del mod">
          <ac:chgData name="Neil Thompson" userId="48f15031-3f30-4d0d-bb58-a7421f5db4b7" providerId="ADAL" clId="{F8C3549F-9498-45B8-9B42-AC66A9D60DB7}" dt="2022-06-25T06:48:33.954" v="25253"/>
          <ac:spMkLst>
            <pc:docMk/>
            <pc:sldMk cId="1847487427" sldId="266"/>
            <ac:spMk id="1225" creationId="{5D48D4C7-E5C4-A329-3337-AD8A42B93EEC}"/>
          </ac:spMkLst>
        </pc:spChg>
        <pc:spChg chg="add del mod">
          <ac:chgData name="Neil Thompson" userId="48f15031-3f30-4d0d-bb58-a7421f5db4b7" providerId="ADAL" clId="{F8C3549F-9498-45B8-9B42-AC66A9D60DB7}" dt="2022-06-25T06:48:33.970" v="25270"/>
          <ac:spMkLst>
            <pc:docMk/>
            <pc:sldMk cId="1847487427" sldId="266"/>
            <ac:spMk id="1226" creationId="{11E8403B-26DA-9778-A51F-914BB816C960}"/>
          </ac:spMkLst>
        </pc:spChg>
        <pc:spChg chg="add del mod">
          <ac:chgData name="Neil Thompson" userId="48f15031-3f30-4d0d-bb58-a7421f5db4b7" providerId="ADAL" clId="{F8C3549F-9498-45B8-9B42-AC66A9D60DB7}" dt="2022-06-25T06:48:34.556" v="25301"/>
          <ac:spMkLst>
            <pc:docMk/>
            <pc:sldMk cId="1847487427" sldId="266"/>
            <ac:spMk id="1229" creationId="{F43BBA39-01C6-A75E-DE11-8D91D3A64860}"/>
          </ac:spMkLst>
        </pc:spChg>
        <pc:spChg chg="add del mod">
          <ac:chgData name="Neil Thompson" userId="48f15031-3f30-4d0d-bb58-a7421f5db4b7" providerId="ADAL" clId="{F8C3549F-9498-45B8-9B42-AC66A9D60DB7}" dt="2022-06-25T06:48:34.571" v="25318"/>
          <ac:spMkLst>
            <pc:docMk/>
            <pc:sldMk cId="1847487427" sldId="266"/>
            <ac:spMk id="1230" creationId="{C2C578FE-E4EE-FE83-2279-2FCD9A055676}"/>
          </ac:spMkLst>
        </pc:spChg>
        <pc:spChg chg="add del mod">
          <ac:chgData name="Neil Thompson" userId="48f15031-3f30-4d0d-bb58-a7421f5db4b7" providerId="ADAL" clId="{F8C3549F-9498-45B8-9B42-AC66A9D60DB7}" dt="2022-06-25T06:48:35.660" v="25349"/>
          <ac:spMkLst>
            <pc:docMk/>
            <pc:sldMk cId="1847487427" sldId="266"/>
            <ac:spMk id="1233" creationId="{91DFE4FB-4E83-CC80-1631-9837B500E43F}"/>
          </ac:spMkLst>
        </pc:spChg>
        <pc:spChg chg="add del mod">
          <ac:chgData name="Neil Thompson" userId="48f15031-3f30-4d0d-bb58-a7421f5db4b7" providerId="ADAL" clId="{F8C3549F-9498-45B8-9B42-AC66A9D60DB7}" dt="2022-06-25T06:48:35.675" v="25366"/>
          <ac:spMkLst>
            <pc:docMk/>
            <pc:sldMk cId="1847487427" sldId="266"/>
            <ac:spMk id="1234" creationId="{E2B8727C-4402-C623-D013-97C8E6421997}"/>
          </ac:spMkLst>
        </pc:spChg>
        <pc:spChg chg="add del mod">
          <ac:chgData name="Neil Thompson" userId="48f15031-3f30-4d0d-bb58-a7421f5db4b7" providerId="ADAL" clId="{F8C3549F-9498-45B8-9B42-AC66A9D60DB7}" dt="2022-06-25T06:48:37.149" v="25397"/>
          <ac:spMkLst>
            <pc:docMk/>
            <pc:sldMk cId="1847487427" sldId="266"/>
            <ac:spMk id="1237" creationId="{2BFF414D-76C2-B974-3D4F-24803BB717EE}"/>
          </ac:spMkLst>
        </pc:spChg>
        <pc:spChg chg="add del mod">
          <ac:chgData name="Neil Thompson" userId="48f15031-3f30-4d0d-bb58-a7421f5db4b7" providerId="ADAL" clId="{F8C3549F-9498-45B8-9B42-AC66A9D60DB7}" dt="2022-06-25T06:48:37.165" v="25414"/>
          <ac:spMkLst>
            <pc:docMk/>
            <pc:sldMk cId="1847487427" sldId="266"/>
            <ac:spMk id="1238" creationId="{A6E98944-03D2-BCD4-5B4B-3FD9CE55C336}"/>
          </ac:spMkLst>
        </pc:spChg>
        <pc:spChg chg="add del mod">
          <ac:chgData name="Neil Thompson" userId="48f15031-3f30-4d0d-bb58-a7421f5db4b7" providerId="ADAL" clId="{F8C3549F-9498-45B8-9B42-AC66A9D60DB7}" dt="2022-06-25T06:48:41.666" v="25445"/>
          <ac:spMkLst>
            <pc:docMk/>
            <pc:sldMk cId="1847487427" sldId="266"/>
            <ac:spMk id="1241" creationId="{E17F7E12-87B1-427B-C607-D9497A22C135}"/>
          </ac:spMkLst>
        </pc:spChg>
        <pc:spChg chg="add del mod">
          <ac:chgData name="Neil Thompson" userId="48f15031-3f30-4d0d-bb58-a7421f5db4b7" providerId="ADAL" clId="{F8C3549F-9498-45B8-9B42-AC66A9D60DB7}" dt="2022-06-25T06:48:41.682" v="25462"/>
          <ac:spMkLst>
            <pc:docMk/>
            <pc:sldMk cId="1847487427" sldId="266"/>
            <ac:spMk id="1242" creationId="{A44B5252-CC4D-2DA5-DC8A-614E1270E366}"/>
          </ac:spMkLst>
        </pc:spChg>
        <pc:spChg chg="add del mod">
          <ac:chgData name="Neil Thompson" userId="48f15031-3f30-4d0d-bb58-a7421f5db4b7" providerId="ADAL" clId="{F8C3549F-9498-45B8-9B42-AC66A9D60DB7}" dt="2022-06-25T06:48:45.968" v="25487"/>
          <ac:spMkLst>
            <pc:docMk/>
            <pc:sldMk cId="1847487427" sldId="266"/>
            <ac:spMk id="1245" creationId="{2B4FD625-5317-EDEC-45EF-5F8F272A97F8}"/>
          </ac:spMkLst>
        </pc:spChg>
        <pc:spChg chg="add del mod">
          <ac:chgData name="Neil Thompson" userId="48f15031-3f30-4d0d-bb58-a7421f5db4b7" providerId="ADAL" clId="{F8C3549F-9498-45B8-9B42-AC66A9D60DB7}" dt="2022-06-25T06:48:45.984" v="25504"/>
          <ac:spMkLst>
            <pc:docMk/>
            <pc:sldMk cId="1847487427" sldId="266"/>
            <ac:spMk id="1246" creationId="{C1DBC680-8B53-6158-0706-013996B38EFD}"/>
          </ac:spMkLst>
        </pc:spChg>
        <pc:spChg chg="add del mod">
          <ac:chgData name="Neil Thompson" userId="48f15031-3f30-4d0d-bb58-a7421f5db4b7" providerId="ADAL" clId="{F8C3549F-9498-45B8-9B42-AC66A9D60DB7}" dt="2022-06-25T06:48:48.322" v="25529"/>
          <ac:spMkLst>
            <pc:docMk/>
            <pc:sldMk cId="1847487427" sldId="266"/>
            <ac:spMk id="1249" creationId="{7AADC42F-4B5C-4435-7A19-7005E6D66BD5}"/>
          </ac:spMkLst>
        </pc:spChg>
        <pc:spChg chg="add del mod">
          <ac:chgData name="Neil Thompson" userId="48f15031-3f30-4d0d-bb58-a7421f5db4b7" providerId="ADAL" clId="{F8C3549F-9498-45B8-9B42-AC66A9D60DB7}" dt="2022-06-25T06:48:48.322" v="25546"/>
          <ac:spMkLst>
            <pc:docMk/>
            <pc:sldMk cId="1847487427" sldId="266"/>
            <ac:spMk id="1250" creationId="{8661F227-69EF-AAA9-6F89-928A5364E448}"/>
          </ac:spMkLst>
        </pc:spChg>
        <pc:spChg chg="add del mod">
          <ac:chgData name="Neil Thompson" userId="48f15031-3f30-4d0d-bb58-a7421f5db4b7" providerId="ADAL" clId="{F8C3549F-9498-45B8-9B42-AC66A9D60DB7}" dt="2022-06-25T06:48:49.327" v="25577"/>
          <ac:spMkLst>
            <pc:docMk/>
            <pc:sldMk cId="1847487427" sldId="266"/>
            <ac:spMk id="1253" creationId="{7564CBD1-6A03-5117-B50F-E8AECE03F6F1}"/>
          </ac:spMkLst>
        </pc:spChg>
        <pc:spChg chg="add del mod">
          <ac:chgData name="Neil Thompson" userId="48f15031-3f30-4d0d-bb58-a7421f5db4b7" providerId="ADAL" clId="{F8C3549F-9498-45B8-9B42-AC66A9D60DB7}" dt="2022-06-25T06:48:49.349" v="25594"/>
          <ac:spMkLst>
            <pc:docMk/>
            <pc:sldMk cId="1847487427" sldId="266"/>
            <ac:spMk id="1254" creationId="{AD80CA63-5332-7DD5-79CA-7BA9178914EB}"/>
          </ac:spMkLst>
        </pc:spChg>
        <pc:spChg chg="add del mod">
          <ac:chgData name="Neil Thompson" userId="48f15031-3f30-4d0d-bb58-a7421f5db4b7" providerId="ADAL" clId="{F8C3549F-9498-45B8-9B42-AC66A9D60DB7}" dt="2022-06-25T06:48:50.329" v="25625"/>
          <ac:spMkLst>
            <pc:docMk/>
            <pc:sldMk cId="1847487427" sldId="266"/>
            <ac:spMk id="1257" creationId="{8B48A6FA-A498-603A-C994-D559EBBEFBB2}"/>
          </ac:spMkLst>
        </pc:spChg>
        <pc:spChg chg="add del mod">
          <ac:chgData name="Neil Thompson" userId="48f15031-3f30-4d0d-bb58-a7421f5db4b7" providerId="ADAL" clId="{F8C3549F-9498-45B8-9B42-AC66A9D60DB7}" dt="2022-06-25T06:48:50.351" v="25642"/>
          <ac:spMkLst>
            <pc:docMk/>
            <pc:sldMk cId="1847487427" sldId="266"/>
            <ac:spMk id="1258" creationId="{2E316926-CB6E-2AE5-DE1F-96A693CDE6B7}"/>
          </ac:spMkLst>
        </pc:spChg>
        <pc:spChg chg="add del mod">
          <ac:chgData name="Neil Thompson" userId="48f15031-3f30-4d0d-bb58-a7421f5db4b7" providerId="ADAL" clId="{F8C3549F-9498-45B8-9B42-AC66A9D60DB7}" dt="2022-06-25T06:48:51.184" v="25673"/>
          <ac:spMkLst>
            <pc:docMk/>
            <pc:sldMk cId="1847487427" sldId="266"/>
            <ac:spMk id="1261" creationId="{F7BC8CA3-B12F-D515-C40C-E114EDC5B512}"/>
          </ac:spMkLst>
        </pc:spChg>
        <pc:spChg chg="add del mod">
          <ac:chgData name="Neil Thompson" userId="48f15031-3f30-4d0d-bb58-a7421f5db4b7" providerId="ADAL" clId="{F8C3549F-9498-45B8-9B42-AC66A9D60DB7}" dt="2022-06-25T06:48:51.215" v="25690"/>
          <ac:spMkLst>
            <pc:docMk/>
            <pc:sldMk cId="1847487427" sldId="266"/>
            <ac:spMk id="1262" creationId="{4C8752D1-DFC6-9190-1517-103DC517A7D6}"/>
          </ac:spMkLst>
        </pc:spChg>
        <pc:spChg chg="add del mod">
          <ac:chgData name="Neil Thompson" userId="48f15031-3f30-4d0d-bb58-a7421f5db4b7" providerId="ADAL" clId="{F8C3549F-9498-45B8-9B42-AC66A9D60DB7}" dt="2022-06-25T06:48:52.033" v="25721"/>
          <ac:spMkLst>
            <pc:docMk/>
            <pc:sldMk cId="1847487427" sldId="266"/>
            <ac:spMk id="1265" creationId="{48418A17-4431-A531-57AE-28426E5A05DB}"/>
          </ac:spMkLst>
        </pc:spChg>
        <pc:spChg chg="add del mod">
          <ac:chgData name="Neil Thompson" userId="48f15031-3f30-4d0d-bb58-a7421f5db4b7" providerId="ADAL" clId="{F8C3549F-9498-45B8-9B42-AC66A9D60DB7}" dt="2022-06-25T06:48:52.055" v="25738"/>
          <ac:spMkLst>
            <pc:docMk/>
            <pc:sldMk cId="1847487427" sldId="266"/>
            <ac:spMk id="1266" creationId="{6C78824E-6FBB-4C0A-275D-3FADAC56BD3B}"/>
          </ac:spMkLst>
        </pc:spChg>
        <pc:spChg chg="add del mod">
          <ac:chgData name="Neil Thompson" userId="48f15031-3f30-4d0d-bb58-a7421f5db4b7" providerId="ADAL" clId="{F8C3549F-9498-45B8-9B42-AC66A9D60DB7}" dt="2022-06-25T06:48:53.073" v="25769"/>
          <ac:spMkLst>
            <pc:docMk/>
            <pc:sldMk cId="1847487427" sldId="266"/>
            <ac:spMk id="1269" creationId="{E81D9A5F-7DAE-828D-7E30-0A1CA94BFC1C}"/>
          </ac:spMkLst>
        </pc:spChg>
        <pc:spChg chg="add del mod">
          <ac:chgData name="Neil Thompson" userId="48f15031-3f30-4d0d-bb58-a7421f5db4b7" providerId="ADAL" clId="{F8C3549F-9498-45B8-9B42-AC66A9D60DB7}" dt="2022-06-25T06:48:53.088" v="25786"/>
          <ac:spMkLst>
            <pc:docMk/>
            <pc:sldMk cId="1847487427" sldId="266"/>
            <ac:spMk id="1270" creationId="{DC5C938E-207E-BC92-55A2-0933E1E16596}"/>
          </ac:spMkLst>
        </pc:spChg>
        <pc:spChg chg="add del mod">
          <ac:chgData name="Neil Thompson" userId="48f15031-3f30-4d0d-bb58-a7421f5db4b7" providerId="ADAL" clId="{F8C3549F-9498-45B8-9B42-AC66A9D60DB7}" dt="2022-06-25T06:48:54.307" v="25817"/>
          <ac:spMkLst>
            <pc:docMk/>
            <pc:sldMk cId="1847487427" sldId="266"/>
            <ac:spMk id="1273" creationId="{FBAECA94-D289-015D-6E98-FB72A1F60071}"/>
          </ac:spMkLst>
        </pc:spChg>
        <pc:spChg chg="add del mod">
          <ac:chgData name="Neil Thompson" userId="48f15031-3f30-4d0d-bb58-a7421f5db4b7" providerId="ADAL" clId="{F8C3549F-9498-45B8-9B42-AC66A9D60DB7}" dt="2022-06-25T06:48:54.338" v="25834"/>
          <ac:spMkLst>
            <pc:docMk/>
            <pc:sldMk cId="1847487427" sldId="266"/>
            <ac:spMk id="1274" creationId="{EAE07DA3-FD1D-7FC5-801C-DBE8672005A2}"/>
          </ac:spMkLst>
        </pc:spChg>
        <pc:spChg chg="add del mod">
          <ac:chgData name="Neil Thompson" userId="48f15031-3f30-4d0d-bb58-a7421f5db4b7" providerId="ADAL" clId="{F8C3549F-9498-45B8-9B42-AC66A9D60DB7}" dt="2022-06-25T06:48:57.784" v="25865"/>
          <ac:spMkLst>
            <pc:docMk/>
            <pc:sldMk cId="1847487427" sldId="266"/>
            <ac:spMk id="1277" creationId="{8E571CC9-E585-2CA2-79AE-99D281E26967}"/>
          </ac:spMkLst>
        </pc:spChg>
        <pc:spChg chg="add del mod">
          <ac:chgData name="Neil Thompson" userId="48f15031-3f30-4d0d-bb58-a7421f5db4b7" providerId="ADAL" clId="{F8C3549F-9498-45B8-9B42-AC66A9D60DB7}" dt="2022-06-25T06:48:57.815" v="25882"/>
          <ac:spMkLst>
            <pc:docMk/>
            <pc:sldMk cId="1847487427" sldId="266"/>
            <ac:spMk id="1278" creationId="{1FBA9FB7-A70F-F640-72B0-A7CCE5E0CEA0}"/>
          </ac:spMkLst>
        </pc:spChg>
        <pc:spChg chg="add del mod">
          <ac:chgData name="Neil Thompson" userId="48f15031-3f30-4d0d-bb58-a7421f5db4b7" providerId="ADAL" clId="{F8C3549F-9498-45B8-9B42-AC66A9D60DB7}" dt="2022-06-25T06:48:58.786" v="25907"/>
          <ac:spMkLst>
            <pc:docMk/>
            <pc:sldMk cId="1847487427" sldId="266"/>
            <ac:spMk id="1281" creationId="{924A7055-2843-A062-C290-3A61E9D538E8}"/>
          </ac:spMkLst>
        </pc:spChg>
        <pc:spChg chg="add del mod">
          <ac:chgData name="Neil Thompson" userId="48f15031-3f30-4d0d-bb58-a7421f5db4b7" providerId="ADAL" clId="{F8C3549F-9498-45B8-9B42-AC66A9D60DB7}" dt="2022-06-25T06:48:58.802" v="25924"/>
          <ac:spMkLst>
            <pc:docMk/>
            <pc:sldMk cId="1847487427" sldId="266"/>
            <ac:spMk id="1282" creationId="{1D363E11-9270-1BC6-4D8C-B7F39AA5EAEC}"/>
          </ac:spMkLst>
        </pc:spChg>
        <pc:spChg chg="add del mod">
          <ac:chgData name="Neil Thompson" userId="48f15031-3f30-4d0d-bb58-a7421f5db4b7" providerId="ADAL" clId="{F8C3549F-9498-45B8-9B42-AC66A9D60DB7}" dt="2022-06-25T06:48:59.751" v="25955"/>
          <ac:spMkLst>
            <pc:docMk/>
            <pc:sldMk cId="1847487427" sldId="266"/>
            <ac:spMk id="1285" creationId="{42A1AD8B-8227-3CF9-F965-22A04B87CA92}"/>
          </ac:spMkLst>
        </pc:spChg>
        <pc:spChg chg="add del mod">
          <ac:chgData name="Neil Thompson" userId="48f15031-3f30-4d0d-bb58-a7421f5db4b7" providerId="ADAL" clId="{F8C3549F-9498-45B8-9B42-AC66A9D60DB7}" dt="2022-06-25T06:48:59.773" v="25972"/>
          <ac:spMkLst>
            <pc:docMk/>
            <pc:sldMk cId="1847487427" sldId="266"/>
            <ac:spMk id="1286" creationId="{6D470A1E-32AF-3E72-9900-57E7EB5EEF22}"/>
          </ac:spMkLst>
        </pc:spChg>
        <pc:spChg chg="add del mod">
          <ac:chgData name="Neil Thompson" userId="48f15031-3f30-4d0d-bb58-a7421f5db4b7" providerId="ADAL" clId="{F8C3549F-9498-45B8-9B42-AC66A9D60DB7}" dt="2022-06-25T06:49:00.753" v="26003"/>
          <ac:spMkLst>
            <pc:docMk/>
            <pc:sldMk cId="1847487427" sldId="266"/>
            <ac:spMk id="1289" creationId="{82488380-2AD0-46D8-487C-9656F50F2B5E}"/>
          </ac:spMkLst>
        </pc:spChg>
        <pc:spChg chg="add del mod">
          <ac:chgData name="Neil Thompson" userId="48f15031-3f30-4d0d-bb58-a7421f5db4b7" providerId="ADAL" clId="{F8C3549F-9498-45B8-9B42-AC66A9D60DB7}" dt="2022-06-25T06:49:00.775" v="26020"/>
          <ac:spMkLst>
            <pc:docMk/>
            <pc:sldMk cId="1847487427" sldId="266"/>
            <ac:spMk id="1290" creationId="{A216C8FC-F157-C8B7-006D-D9D0736F2047}"/>
          </ac:spMkLst>
        </pc:spChg>
        <pc:spChg chg="add del mod">
          <ac:chgData name="Neil Thompson" userId="48f15031-3f30-4d0d-bb58-a7421f5db4b7" providerId="ADAL" clId="{F8C3549F-9498-45B8-9B42-AC66A9D60DB7}" dt="2022-06-25T06:49:02.025" v="26051"/>
          <ac:spMkLst>
            <pc:docMk/>
            <pc:sldMk cId="1847487427" sldId="266"/>
            <ac:spMk id="1293" creationId="{A8ED96EA-DAC2-B0EE-9FBD-99B969940643}"/>
          </ac:spMkLst>
        </pc:spChg>
        <pc:spChg chg="add del mod">
          <ac:chgData name="Neil Thompson" userId="48f15031-3f30-4d0d-bb58-a7421f5db4b7" providerId="ADAL" clId="{F8C3549F-9498-45B8-9B42-AC66A9D60DB7}" dt="2022-06-25T06:49:02.056" v="26068"/>
          <ac:spMkLst>
            <pc:docMk/>
            <pc:sldMk cId="1847487427" sldId="266"/>
            <ac:spMk id="1294" creationId="{DED79839-3661-B991-2D55-9F550E064114}"/>
          </ac:spMkLst>
        </pc:spChg>
        <pc:spChg chg="add del mod">
          <ac:chgData name="Neil Thompson" userId="48f15031-3f30-4d0d-bb58-a7421f5db4b7" providerId="ADAL" clId="{F8C3549F-9498-45B8-9B42-AC66A9D60DB7}" dt="2022-06-25T06:49:03.027" v="26099"/>
          <ac:spMkLst>
            <pc:docMk/>
            <pc:sldMk cId="1847487427" sldId="266"/>
            <ac:spMk id="1297" creationId="{CB7798F7-C443-D08C-223D-BD7C924E2AFA}"/>
          </ac:spMkLst>
        </pc:spChg>
        <pc:spChg chg="add del mod">
          <ac:chgData name="Neil Thompson" userId="48f15031-3f30-4d0d-bb58-a7421f5db4b7" providerId="ADAL" clId="{F8C3549F-9498-45B8-9B42-AC66A9D60DB7}" dt="2022-06-25T06:49:03.043" v="26116"/>
          <ac:spMkLst>
            <pc:docMk/>
            <pc:sldMk cId="1847487427" sldId="266"/>
            <ac:spMk id="1298" creationId="{65DCE77E-482B-8B3C-E893-65965297D3E1}"/>
          </ac:spMkLst>
        </pc:spChg>
        <pc:spChg chg="add del mod">
          <ac:chgData name="Neil Thompson" userId="48f15031-3f30-4d0d-bb58-a7421f5db4b7" providerId="ADAL" clId="{F8C3549F-9498-45B8-9B42-AC66A9D60DB7}" dt="2022-06-25T06:49:03.945" v="26147"/>
          <ac:spMkLst>
            <pc:docMk/>
            <pc:sldMk cId="1847487427" sldId="266"/>
            <ac:spMk id="1301" creationId="{96F95261-3E3E-4630-07C0-326DDC1D4C40}"/>
          </ac:spMkLst>
        </pc:spChg>
        <pc:spChg chg="add del mod">
          <ac:chgData name="Neil Thompson" userId="48f15031-3f30-4d0d-bb58-a7421f5db4b7" providerId="ADAL" clId="{F8C3549F-9498-45B8-9B42-AC66A9D60DB7}" dt="2022-06-25T06:49:03.961" v="26164"/>
          <ac:spMkLst>
            <pc:docMk/>
            <pc:sldMk cId="1847487427" sldId="266"/>
            <ac:spMk id="1302" creationId="{F6847921-FE31-D06D-B4F5-5840E18920DE}"/>
          </ac:spMkLst>
        </pc:spChg>
        <pc:spChg chg="add del mod">
          <ac:chgData name="Neil Thompson" userId="48f15031-3f30-4d0d-bb58-a7421f5db4b7" providerId="ADAL" clId="{F8C3549F-9498-45B8-9B42-AC66A9D60DB7}" dt="2022-06-25T06:49:04.785" v="26195"/>
          <ac:spMkLst>
            <pc:docMk/>
            <pc:sldMk cId="1847487427" sldId="266"/>
            <ac:spMk id="1305" creationId="{CDC6C800-6286-F45B-94A6-7BC6A6CD22F5}"/>
          </ac:spMkLst>
        </pc:spChg>
        <pc:spChg chg="add del mod">
          <ac:chgData name="Neil Thompson" userId="48f15031-3f30-4d0d-bb58-a7421f5db4b7" providerId="ADAL" clId="{F8C3549F-9498-45B8-9B42-AC66A9D60DB7}" dt="2022-06-25T06:49:04.801" v="26212"/>
          <ac:spMkLst>
            <pc:docMk/>
            <pc:sldMk cId="1847487427" sldId="266"/>
            <ac:spMk id="1306" creationId="{AA9C4D09-ACBE-62DB-5323-BF17FF1D2BA7}"/>
          </ac:spMkLst>
        </pc:spChg>
        <pc:spChg chg="add del mod">
          <ac:chgData name="Neil Thompson" userId="48f15031-3f30-4d0d-bb58-a7421f5db4b7" providerId="ADAL" clId="{F8C3549F-9498-45B8-9B42-AC66A9D60DB7}" dt="2022-06-25T06:49:05.649" v="26243"/>
          <ac:spMkLst>
            <pc:docMk/>
            <pc:sldMk cId="1847487427" sldId="266"/>
            <ac:spMk id="1309" creationId="{0890253F-02A1-C11E-33AF-C97BF5E8E9DB}"/>
          </ac:spMkLst>
        </pc:spChg>
        <pc:spChg chg="add del mod">
          <ac:chgData name="Neil Thompson" userId="48f15031-3f30-4d0d-bb58-a7421f5db4b7" providerId="ADAL" clId="{F8C3549F-9498-45B8-9B42-AC66A9D60DB7}" dt="2022-06-25T06:49:05.665" v="26260"/>
          <ac:spMkLst>
            <pc:docMk/>
            <pc:sldMk cId="1847487427" sldId="266"/>
            <ac:spMk id="1310" creationId="{3653A05E-3DB1-E6EE-497B-A960019D856B}"/>
          </ac:spMkLst>
        </pc:spChg>
        <pc:spChg chg="add del mod">
          <ac:chgData name="Neil Thompson" userId="48f15031-3f30-4d0d-bb58-a7421f5db4b7" providerId="ADAL" clId="{F8C3549F-9498-45B8-9B42-AC66A9D60DB7}" dt="2022-06-25T06:49:06.520" v="26291"/>
          <ac:spMkLst>
            <pc:docMk/>
            <pc:sldMk cId="1847487427" sldId="266"/>
            <ac:spMk id="1313" creationId="{F4918314-11DF-5DD3-DFA3-22F21D37C92C}"/>
          </ac:spMkLst>
        </pc:spChg>
        <pc:spChg chg="add del mod">
          <ac:chgData name="Neil Thompson" userId="48f15031-3f30-4d0d-bb58-a7421f5db4b7" providerId="ADAL" clId="{F8C3549F-9498-45B8-9B42-AC66A9D60DB7}" dt="2022-06-25T06:49:06.536" v="26308"/>
          <ac:spMkLst>
            <pc:docMk/>
            <pc:sldMk cId="1847487427" sldId="266"/>
            <ac:spMk id="1314" creationId="{7AB47C57-2CDC-508A-1D20-54AC2CB9E688}"/>
          </ac:spMkLst>
        </pc:spChg>
        <pc:spChg chg="add del mod">
          <ac:chgData name="Neil Thompson" userId="48f15031-3f30-4d0d-bb58-a7421f5db4b7" providerId="ADAL" clId="{F8C3549F-9498-45B8-9B42-AC66A9D60DB7}" dt="2022-06-25T06:49:08.356" v="26339"/>
          <ac:spMkLst>
            <pc:docMk/>
            <pc:sldMk cId="1847487427" sldId="266"/>
            <ac:spMk id="1317" creationId="{39A18EF8-8488-D01E-80EE-EB4BDE1FE3A9}"/>
          </ac:spMkLst>
        </pc:spChg>
        <pc:spChg chg="add del mod">
          <ac:chgData name="Neil Thompson" userId="48f15031-3f30-4d0d-bb58-a7421f5db4b7" providerId="ADAL" clId="{F8C3549F-9498-45B8-9B42-AC66A9D60DB7}" dt="2022-06-25T06:49:08.371" v="26356"/>
          <ac:spMkLst>
            <pc:docMk/>
            <pc:sldMk cId="1847487427" sldId="266"/>
            <ac:spMk id="1318" creationId="{D6373268-57BA-0AA8-1DED-3576C3F6DAAB}"/>
          </ac:spMkLst>
        </pc:spChg>
        <pc:spChg chg="add del mod">
          <ac:chgData name="Neil Thompson" userId="48f15031-3f30-4d0d-bb58-a7421f5db4b7" providerId="ADAL" clId="{F8C3549F-9498-45B8-9B42-AC66A9D60DB7}" dt="2022-06-25T06:49:10.677" v="26387"/>
          <ac:spMkLst>
            <pc:docMk/>
            <pc:sldMk cId="1847487427" sldId="266"/>
            <ac:spMk id="1321" creationId="{51BDEB36-FE80-D067-5FA6-2018953131DB}"/>
          </ac:spMkLst>
        </pc:spChg>
        <pc:spChg chg="add del mod">
          <ac:chgData name="Neil Thompson" userId="48f15031-3f30-4d0d-bb58-a7421f5db4b7" providerId="ADAL" clId="{F8C3549F-9498-45B8-9B42-AC66A9D60DB7}" dt="2022-06-25T06:49:10.699" v="26404"/>
          <ac:spMkLst>
            <pc:docMk/>
            <pc:sldMk cId="1847487427" sldId="266"/>
            <ac:spMk id="1322" creationId="{9B375F11-4037-36D0-78E0-8E7A973F2311}"/>
          </ac:spMkLst>
        </pc:spChg>
        <pc:spChg chg="add del mod">
          <ac:chgData name="Neil Thompson" userId="48f15031-3f30-4d0d-bb58-a7421f5db4b7" providerId="ADAL" clId="{F8C3549F-9498-45B8-9B42-AC66A9D60DB7}" dt="2022-06-25T06:49:14.270" v="26429"/>
          <ac:spMkLst>
            <pc:docMk/>
            <pc:sldMk cId="1847487427" sldId="266"/>
            <ac:spMk id="1325" creationId="{B8C49AEA-EB45-7552-1CE9-13C47A738E5D}"/>
          </ac:spMkLst>
        </pc:spChg>
        <pc:spChg chg="add del mod">
          <ac:chgData name="Neil Thompson" userId="48f15031-3f30-4d0d-bb58-a7421f5db4b7" providerId="ADAL" clId="{F8C3549F-9498-45B8-9B42-AC66A9D60DB7}" dt="2022-06-25T06:49:14.301" v="26446"/>
          <ac:spMkLst>
            <pc:docMk/>
            <pc:sldMk cId="1847487427" sldId="266"/>
            <ac:spMk id="1326" creationId="{606447C7-9E8D-DB8B-1FD1-652A98DCCEF6}"/>
          </ac:spMkLst>
        </pc:spChg>
        <pc:spChg chg="add del mod">
          <ac:chgData name="Neil Thompson" userId="48f15031-3f30-4d0d-bb58-a7421f5db4b7" providerId="ADAL" clId="{F8C3549F-9498-45B8-9B42-AC66A9D60DB7}" dt="2022-06-25T06:49:19.083" v="26471"/>
          <ac:spMkLst>
            <pc:docMk/>
            <pc:sldMk cId="1847487427" sldId="266"/>
            <ac:spMk id="1329" creationId="{BF906873-04FF-F32C-73A0-92F43E30185E}"/>
          </ac:spMkLst>
        </pc:spChg>
        <pc:spChg chg="add del mod">
          <ac:chgData name="Neil Thompson" userId="48f15031-3f30-4d0d-bb58-a7421f5db4b7" providerId="ADAL" clId="{F8C3549F-9498-45B8-9B42-AC66A9D60DB7}" dt="2022-06-25T06:49:19.098" v="26488"/>
          <ac:spMkLst>
            <pc:docMk/>
            <pc:sldMk cId="1847487427" sldId="266"/>
            <ac:spMk id="1330" creationId="{78BDCA6E-6D05-C0D2-D0EF-0B513E649066}"/>
          </ac:spMkLst>
        </pc:spChg>
        <pc:spChg chg="add del mod">
          <ac:chgData name="Neil Thompson" userId="48f15031-3f30-4d0d-bb58-a7421f5db4b7" providerId="ADAL" clId="{F8C3549F-9498-45B8-9B42-AC66A9D60DB7}" dt="2022-06-25T06:49:22.997" v="26513"/>
          <ac:spMkLst>
            <pc:docMk/>
            <pc:sldMk cId="1847487427" sldId="266"/>
            <ac:spMk id="1333" creationId="{4E6C1AC6-0918-EA41-0560-31595426DEEE}"/>
          </ac:spMkLst>
        </pc:spChg>
        <pc:spChg chg="add del mod">
          <ac:chgData name="Neil Thompson" userId="48f15031-3f30-4d0d-bb58-a7421f5db4b7" providerId="ADAL" clId="{F8C3549F-9498-45B8-9B42-AC66A9D60DB7}" dt="2022-06-25T06:49:23.013" v="26530"/>
          <ac:spMkLst>
            <pc:docMk/>
            <pc:sldMk cId="1847487427" sldId="266"/>
            <ac:spMk id="1334" creationId="{F92CE377-01D6-0336-ADBC-5724EAEAF0BC}"/>
          </ac:spMkLst>
        </pc:spChg>
        <pc:spChg chg="add mod">
          <ac:chgData name="Neil Thompson" userId="48f15031-3f30-4d0d-bb58-a7421f5db4b7" providerId="ADAL" clId="{F8C3549F-9498-45B8-9B42-AC66A9D60DB7}" dt="2022-06-25T06:53:39.917" v="27197" actId="1076"/>
          <ac:spMkLst>
            <pc:docMk/>
            <pc:sldMk cId="1847487427" sldId="266"/>
            <ac:spMk id="1338" creationId="{1D04C14E-FCCE-3C13-2069-6BF446F14B1E}"/>
          </ac:spMkLst>
        </pc:sp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101" creationId="{369172B3-C129-435E-915E-EB779E285C4E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103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26:23.221" v="59" actId="478"/>
          <ac:picMkLst>
            <pc:docMk/>
            <pc:sldMk cId="1847487427" sldId="266"/>
            <ac:picMk id="104" creationId="{FA3B6B87-E898-224D-A63F-678E501DA847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06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24.154" v="14069"/>
          <ac:picMkLst>
            <pc:docMk/>
            <pc:sldMk cId="1847487427" sldId="266"/>
            <ac:picMk id="109" creationId="{AA72A3AB-459A-CFE4-E002-6095BD4E1423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12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24.886" v="14119"/>
          <ac:picMkLst>
            <pc:docMk/>
            <pc:sldMk cId="1847487427" sldId="266"/>
            <ac:picMk id="114" creationId="{EA4BD32A-BD16-988B-6CCC-7C7D04D07404}"/>
          </ac:picMkLst>
        </pc:picChg>
        <pc:picChg chg="add del mod">
          <ac:chgData name="Neil Thompson" userId="48f15031-3f30-4d0d-bb58-a7421f5db4b7" providerId="ADAL" clId="{F8C3549F-9498-45B8-9B42-AC66A9D60DB7}" dt="2022-06-25T06:32:25.688" v="14169"/>
          <ac:picMkLst>
            <pc:docMk/>
            <pc:sldMk cId="1847487427" sldId="266"/>
            <ac:picMk id="118" creationId="{75DCE13E-BC2D-30F8-C6AE-3887816AD474}"/>
          </ac:picMkLst>
        </pc:picChg>
        <pc:picChg chg="add del mod">
          <ac:chgData name="Neil Thompson" userId="48f15031-3f30-4d0d-bb58-a7421f5db4b7" providerId="ADAL" clId="{F8C3549F-9498-45B8-9B42-AC66A9D60DB7}" dt="2022-06-25T06:32:26.443" v="14219"/>
          <ac:picMkLst>
            <pc:docMk/>
            <pc:sldMk cId="1847487427" sldId="266"/>
            <ac:picMk id="122" creationId="{02F53D6D-F0E6-F124-0B59-46424361B373}"/>
          </ac:picMkLst>
        </pc:picChg>
        <pc:picChg chg="add mod">
          <ac:chgData name="Neil Thompson" userId="48f15031-3f30-4d0d-bb58-a7421f5db4b7" providerId="ADAL" clId="{F8C3549F-9498-45B8-9B42-AC66A9D60DB7}" dt="2022-06-25T06:35:13.042" v="16690"/>
          <ac:picMkLst>
            <pc:docMk/>
            <pc:sldMk cId="1847487427" sldId="266"/>
            <ac:picMk id="126" creationId="{A5E3BC5B-164D-BAB0-A453-56B1B904D227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128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1.741" v="14315"/>
          <ac:picMkLst>
            <pc:docMk/>
            <pc:sldMk cId="1847487427" sldId="266"/>
            <ac:picMk id="131" creationId="{2F10FE5A-E427-AD58-0C1B-8156C88D004F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33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135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2.574" v="14365"/>
          <ac:picMkLst>
            <pc:docMk/>
            <pc:sldMk cId="1847487427" sldId="266"/>
            <ac:picMk id="137" creationId="{5ACB5E99-04BC-3BB8-0C23-38DB65C1750E}"/>
          </ac:picMkLst>
        </pc:picChg>
        <pc:picChg chg="add del mod">
          <ac:chgData name="Neil Thompson" userId="48f15031-3f30-4d0d-bb58-a7421f5db4b7" providerId="ADAL" clId="{F8C3549F-9498-45B8-9B42-AC66A9D60DB7}" dt="2022-06-25T06:32:33.260" v="14415"/>
          <ac:picMkLst>
            <pc:docMk/>
            <pc:sldMk cId="1847487427" sldId="266"/>
            <ac:picMk id="141" creationId="{1D620BFF-2994-CC0C-E668-3A3A4FFA5212}"/>
          </ac:picMkLst>
        </pc:picChg>
        <pc:picChg chg="add del mod">
          <ac:chgData name="Neil Thompson" userId="48f15031-3f30-4d0d-bb58-a7421f5db4b7" providerId="ADAL" clId="{F8C3549F-9498-45B8-9B42-AC66A9D60DB7}" dt="2022-06-25T06:32:33.940" v="14465"/>
          <ac:picMkLst>
            <pc:docMk/>
            <pc:sldMk cId="1847487427" sldId="266"/>
            <ac:picMk id="145" creationId="{771A3DFD-B3A8-36FC-B90D-4F813776E257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148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4.579" v="14515"/>
          <ac:picMkLst>
            <pc:docMk/>
            <pc:sldMk cId="1847487427" sldId="266"/>
            <ac:picMk id="150" creationId="{61E985FE-07ED-01BC-75F7-B812B73888B4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151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54:52.625" v="27198" actId="478"/>
          <ac:picMkLst>
            <pc:docMk/>
            <pc:sldMk cId="1847487427" sldId="266"/>
            <ac:picMk id="152" creationId="{24D8656A-F005-560B-BC97-7C6331BA5F70}"/>
          </ac:picMkLst>
        </pc:picChg>
        <pc:picChg chg="add del mod">
          <ac:chgData name="Neil Thompson" userId="48f15031-3f30-4d0d-bb58-a7421f5db4b7" providerId="ADAL" clId="{F8C3549F-9498-45B8-9B42-AC66A9D60DB7}" dt="2022-06-25T06:32:35.181" v="14565"/>
          <ac:picMkLst>
            <pc:docMk/>
            <pc:sldMk cId="1847487427" sldId="266"/>
            <ac:picMk id="156" creationId="{40A1E875-6577-EA81-7748-250AE3AFD3CE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157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60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6.045" v="14615"/>
          <ac:picMkLst>
            <pc:docMk/>
            <pc:sldMk cId="1847487427" sldId="266"/>
            <ac:picMk id="162" creationId="{1A3227F4-8EDA-1E07-DB1F-A57727E7C2EF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164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167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6.669" v="14665"/>
          <ac:picMkLst>
            <pc:docMk/>
            <pc:sldMk cId="1847487427" sldId="266"/>
            <ac:picMk id="168" creationId="{B30643D5-BB89-1E80-0D48-76A709E6687D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69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72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7.270" v="14715"/>
          <ac:picMkLst>
            <pc:docMk/>
            <pc:sldMk cId="1847487427" sldId="266"/>
            <ac:picMk id="174" creationId="{E04319AD-7496-E105-08FA-CB1B4B98A9BC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78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38.774" v="14765"/>
          <ac:picMkLst>
            <pc:docMk/>
            <pc:sldMk cId="1847487427" sldId="266"/>
            <ac:picMk id="179" creationId="{8F8B4FB7-6A49-BFC7-84B3-FF5946174916}"/>
          </ac:picMkLst>
        </pc:picChg>
        <pc:picChg chg="del">
          <ac:chgData name="Neil Thompson" userId="48f15031-3f30-4d0d-bb58-a7421f5db4b7" providerId="ADAL" clId="{F8C3549F-9498-45B8-9B42-AC66A9D60DB7}" dt="2022-06-25T06:26:43.549" v="60" actId="478"/>
          <ac:picMkLst>
            <pc:docMk/>
            <pc:sldMk cId="1847487427" sldId="266"/>
            <ac:picMk id="181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44.953" v="14790"/>
          <ac:picMkLst>
            <pc:docMk/>
            <pc:sldMk cId="1847487427" sldId="266"/>
            <ac:picMk id="184" creationId="{62D06DEC-4967-1AEA-805D-CA038C0EA5F4}"/>
          </ac:picMkLst>
        </pc:picChg>
        <pc:picChg chg="add del mod">
          <ac:chgData name="Neil Thompson" userId="48f15031-3f30-4d0d-bb58-a7421f5db4b7" providerId="ADAL" clId="{F8C3549F-9498-45B8-9B42-AC66A9D60DB7}" dt="2022-06-25T06:32:46.024" v="14870"/>
          <ac:picMkLst>
            <pc:docMk/>
            <pc:sldMk cId="1847487427" sldId="266"/>
            <ac:picMk id="188" creationId="{386B3BE6-6356-4CD4-8EBF-184BC6B77CC2}"/>
          </ac:picMkLst>
        </pc:picChg>
        <pc:picChg chg="add del mod">
          <ac:chgData name="Neil Thompson" userId="48f15031-3f30-4d0d-bb58-a7421f5db4b7" providerId="ADAL" clId="{F8C3549F-9498-45B8-9B42-AC66A9D60DB7}" dt="2022-06-25T06:32:46.779" v="14920"/>
          <ac:picMkLst>
            <pc:docMk/>
            <pc:sldMk cId="1847487427" sldId="266"/>
            <ac:picMk id="224" creationId="{C58E4F44-1F62-7F77-F1A4-9EAF61DE00BA}"/>
          </ac:picMkLst>
        </pc:picChg>
        <pc:picChg chg="add del mod">
          <ac:chgData name="Neil Thompson" userId="48f15031-3f30-4d0d-bb58-a7421f5db4b7" providerId="ADAL" clId="{F8C3549F-9498-45B8-9B42-AC66A9D60DB7}" dt="2022-06-25T06:32:47.512" v="14970"/>
          <ac:picMkLst>
            <pc:docMk/>
            <pc:sldMk cId="1847487427" sldId="266"/>
            <ac:picMk id="228" creationId="{C77BAC4A-4042-732B-AC9A-B36E86F937CD}"/>
          </ac:picMkLst>
        </pc:picChg>
        <pc:picChg chg="add del mod">
          <ac:chgData name="Neil Thompson" userId="48f15031-3f30-4d0d-bb58-a7421f5db4b7" providerId="ADAL" clId="{F8C3549F-9498-45B8-9B42-AC66A9D60DB7}" dt="2022-06-25T06:32:48.283" v="15020"/>
          <ac:picMkLst>
            <pc:docMk/>
            <pc:sldMk cId="1847487427" sldId="266"/>
            <ac:picMk id="232" creationId="{601C6B71-0109-1ED1-C9B9-CD7C9D79DF92}"/>
          </ac:picMkLst>
        </pc:picChg>
        <pc:picChg chg="add del mod">
          <ac:chgData name="Neil Thompson" userId="48f15031-3f30-4d0d-bb58-a7421f5db4b7" providerId="ADAL" clId="{F8C3549F-9498-45B8-9B42-AC66A9D60DB7}" dt="2022-06-25T06:32:48.862" v="15070"/>
          <ac:picMkLst>
            <pc:docMk/>
            <pc:sldMk cId="1847487427" sldId="266"/>
            <ac:picMk id="236" creationId="{A4F29034-1A71-8386-7BBC-2F9EFDA7B8FE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238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2:49.517" v="15120"/>
          <ac:picMkLst>
            <pc:docMk/>
            <pc:sldMk cId="1847487427" sldId="266"/>
            <ac:picMk id="241" creationId="{9A081E7E-CD63-3F68-D69E-535310C8157F}"/>
          </ac:picMkLst>
        </pc:picChg>
        <pc:picChg chg="add del mod">
          <ac:chgData name="Neil Thompson" userId="48f15031-3f30-4d0d-bb58-a7421f5db4b7" providerId="ADAL" clId="{F8C3549F-9498-45B8-9B42-AC66A9D60DB7}" dt="2022-06-25T06:32:49.934" v="15170"/>
          <ac:picMkLst>
            <pc:docMk/>
            <pc:sldMk cId="1847487427" sldId="266"/>
            <ac:picMk id="245" creationId="{CCCBAF38-3493-DE2F-ADE8-AB203183036F}"/>
          </ac:picMkLst>
        </pc:picChg>
        <pc:picChg chg="add del mod">
          <ac:chgData name="Neil Thompson" userId="48f15031-3f30-4d0d-bb58-a7421f5db4b7" providerId="ADAL" clId="{F8C3549F-9498-45B8-9B42-AC66A9D60DB7}" dt="2022-06-25T06:32:50.720" v="15220"/>
          <ac:picMkLst>
            <pc:docMk/>
            <pc:sldMk cId="1847487427" sldId="266"/>
            <ac:picMk id="249" creationId="{D0DBB0D2-BAFD-3460-CC3A-DDE929F97161}"/>
          </ac:picMkLst>
        </pc:picChg>
        <pc:picChg chg="add del mod">
          <ac:chgData name="Neil Thompson" userId="48f15031-3f30-4d0d-bb58-a7421f5db4b7" providerId="ADAL" clId="{F8C3549F-9498-45B8-9B42-AC66A9D60DB7}" dt="2022-06-25T06:33:01.756" v="15261"/>
          <ac:picMkLst>
            <pc:docMk/>
            <pc:sldMk cId="1847487427" sldId="266"/>
            <ac:picMk id="253" creationId="{2D440B01-422A-2678-C096-CA6B711D46B3}"/>
          </ac:picMkLst>
        </pc:picChg>
        <pc:picChg chg="add del mod">
          <ac:chgData name="Neil Thompson" userId="48f15031-3f30-4d0d-bb58-a7421f5db4b7" providerId="ADAL" clId="{F8C3549F-9498-45B8-9B42-AC66A9D60DB7}" dt="2022-06-25T06:33:08.012" v="15405"/>
          <ac:picMkLst>
            <pc:docMk/>
            <pc:sldMk cId="1847487427" sldId="266"/>
            <ac:picMk id="293" creationId="{8B15AE8A-7FA2-24F9-BBCA-A3B5086C99BC}"/>
          </ac:picMkLst>
        </pc:picChg>
        <pc:picChg chg="add del mod">
          <ac:chgData name="Neil Thompson" userId="48f15031-3f30-4d0d-bb58-a7421f5db4b7" providerId="ADAL" clId="{F8C3549F-9498-45B8-9B42-AC66A9D60DB7}" dt="2022-06-25T06:33:08.799" v="15455"/>
          <ac:picMkLst>
            <pc:docMk/>
            <pc:sldMk cId="1847487427" sldId="266"/>
            <ac:picMk id="297" creationId="{B800D142-0186-3BA6-800F-918E7BF56201}"/>
          </ac:picMkLst>
        </pc:picChg>
        <pc:picChg chg="add del mod">
          <ac:chgData name="Neil Thompson" userId="48f15031-3f30-4d0d-bb58-a7421f5db4b7" providerId="ADAL" clId="{F8C3549F-9498-45B8-9B42-AC66A9D60DB7}" dt="2022-06-25T06:35:18.097" v="16692" actId="478"/>
          <ac:picMkLst>
            <pc:docMk/>
            <pc:sldMk cId="1847487427" sldId="266"/>
            <ac:picMk id="301" creationId="{1F853493-5C8B-302C-D618-2F60A52B0B06}"/>
          </ac:picMkLst>
        </pc:picChg>
        <pc:picChg chg="add del mod">
          <ac:chgData name="Neil Thompson" userId="48f15031-3f30-4d0d-bb58-a7421f5db4b7" providerId="ADAL" clId="{F8C3549F-9498-45B8-9B42-AC66A9D60DB7}" dt="2022-06-25T06:33:18.171" v="15553"/>
          <ac:picMkLst>
            <pc:docMk/>
            <pc:sldMk cId="1847487427" sldId="266"/>
            <ac:picMk id="305" creationId="{DB6A55AE-C8AA-758A-A71E-5E3B0D41C67D}"/>
          </ac:picMkLst>
        </pc:picChg>
        <pc:picChg chg="add del mod">
          <ac:chgData name="Neil Thompson" userId="48f15031-3f30-4d0d-bb58-a7421f5db4b7" providerId="ADAL" clId="{F8C3549F-9498-45B8-9B42-AC66A9D60DB7}" dt="2022-06-25T06:33:19.080" v="15603"/>
          <ac:picMkLst>
            <pc:docMk/>
            <pc:sldMk cId="1847487427" sldId="266"/>
            <ac:picMk id="309" creationId="{B53DDF86-8879-0ECE-4675-C610C0D6F9F9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310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3:22.551" v="15653"/>
          <ac:picMkLst>
            <pc:docMk/>
            <pc:sldMk cId="1847487427" sldId="266"/>
            <ac:picMk id="314" creationId="{A866C554-7A7F-7E83-5419-0421581DA4BC}"/>
          </ac:picMkLst>
        </pc:picChg>
        <pc:picChg chg="add del mod">
          <ac:chgData name="Neil Thompson" userId="48f15031-3f30-4d0d-bb58-a7421f5db4b7" providerId="ADAL" clId="{F8C3549F-9498-45B8-9B42-AC66A9D60DB7}" dt="2022-06-25T06:33:26.012" v="15703"/>
          <ac:picMkLst>
            <pc:docMk/>
            <pc:sldMk cId="1847487427" sldId="266"/>
            <ac:picMk id="318" creationId="{0006A38A-B559-BF1B-F2AB-2CFCD4336DCD}"/>
          </ac:picMkLst>
        </pc:picChg>
        <pc:picChg chg="add del mod">
          <ac:chgData name="Neil Thompson" userId="48f15031-3f30-4d0d-bb58-a7421f5db4b7" providerId="ADAL" clId="{F8C3549F-9498-45B8-9B42-AC66A9D60DB7}" dt="2022-06-25T06:33:29.166" v="15753"/>
          <ac:picMkLst>
            <pc:docMk/>
            <pc:sldMk cId="1847487427" sldId="266"/>
            <ac:picMk id="354" creationId="{8FE3EE20-D40D-4C53-F438-2596F214FF9F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355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358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3:30.106" v="15803"/>
          <ac:picMkLst>
            <pc:docMk/>
            <pc:sldMk cId="1847487427" sldId="266"/>
            <ac:picMk id="360" creationId="{BD73187F-BFAC-1A7B-3B55-FAC1976AD471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361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3:30.971" v="15853"/>
          <ac:picMkLst>
            <pc:docMk/>
            <pc:sldMk cId="1847487427" sldId="266"/>
            <ac:picMk id="365" creationId="{FDE08175-10CC-2534-8440-3F782F3391C7}"/>
          </ac:picMkLst>
        </pc:picChg>
        <pc:picChg chg="add del mod">
          <ac:chgData name="Neil Thompson" userId="48f15031-3f30-4d0d-bb58-a7421f5db4b7" providerId="ADAL" clId="{F8C3549F-9498-45B8-9B42-AC66A9D60DB7}" dt="2022-06-25T06:33:31.456" v="15903"/>
          <ac:picMkLst>
            <pc:docMk/>
            <pc:sldMk cId="1847487427" sldId="266"/>
            <ac:picMk id="369" creationId="{EDB3EDD5-A921-9A64-FC87-C96BA6D17288}"/>
          </ac:picMkLst>
        </pc:picChg>
        <pc:picChg chg="add del mod">
          <ac:chgData name="Neil Thompson" userId="48f15031-3f30-4d0d-bb58-a7421f5db4b7" providerId="ADAL" clId="{F8C3549F-9498-45B8-9B42-AC66A9D60DB7}" dt="2022-06-25T06:33:32.074" v="15953"/>
          <ac:picMkLst>
            <pc:docMk/>
            <pc:sldMk cId="1847487427" sldId="266"/>
            <ac:picMk id="373" creationId="{1D6E7C67-EEEB-9155-BCFA-4650523C18E2}"/>
          </ac:picMkLst>
        </pc:picChg>
        <pc:picChg chg="add del mod">
          <ac:chgData name="Neil Thompson" userId="48f15031-3f30-4d0d-bb58-a7421f5db4b7" providerId="ADAL" clId="{F8C3549F-9498-45B8-9B42-AC66A9D60DB7}" dt="2022-06-25T06:35:18.715" v="16693" actId="478"/>
          <ac:picMkLst>
            <pc:docMk/>
            <pc:sldMk cId="1847487427" sldId="266"/>
            <ac:picMk id="377" creationId="{8B12C1A5-C21B-7406-B313-A72E5FC1499D}"/>
          </ac:picMkLst>
        </pc:picChg>
        <pc:picChg chg="add del mod">
          <ac:chgData name="Neil Thompson" userId="48f15031-3f30-4d0d-bb58-a7421f5db4b7" providerId="ADAL" clId="{F8C3549F-9498-45B8-9B42-AC66A9D60DB7}" dt="2022-06-25T06:33:43.148" v="16049"/>
          <ac:picMkLst>
            <pc:docMk/>
            <pc:sldMk cId="1847487427" sldId="266"/>
            <ac:picMk id="381" creationId="{83DC153B-07B8-4CC6-4C56-72F40645C98E}"/>
          </ac:picMkLst>
        </pc:picChg>
        <pc:picChg chg="add del mod">
          <ac:chgData name="Neil Thompson" userId="48f15031-3f30-4d0d-bb58-a7421f5db4b7" providerId="ADAL" clId="{F8C3549F-9498-45B8-9B42-AC66A9D60DB7}" dt="2022-06-25T06:33:44.067" v="16099"/>
          <ac:picMkLst>
            <pc:docMk/>
            <pc:sldMk cId="1847487427" sldId="266"/>
            <ac:picMk id="385" creationId="{01B7F5DF-D081-AEFC-99FD-42012988CC3A}"/>
          </ac:picMkLst>
        </pc:picChg>
        <pc:picChg chg="add del mod">
          <ac:chgData name="Neil Thompson" userId="48f15031-3f30-4d0d-bb58-a7421f5db4b7" providerId="ADAL" clId="{F8C3549F-9498-45B8-9B42-AC66A9D60DB7}" dt="2022-06-25T06:35:19.426" v="16694" actId="478"/>
          <ac:picMkLst>
            <pc:docMk/>
            <pc:sldMk cId="1847487427" sldId="266"/>
            <ac:picMk id="389" creationId="{E4F5B18A-6AAA-C08E-D718-9872546AD5E0}"/>
          </ac:picMkLst>
        </pc:picChg>
        <pc:picChg chg="add del mod">
          <ac:chgData name="Neil Thompson" userId="48f15031-3f30-4d0d-bb58-a7421f5db4b7" providerId="ADAL" clId="{F8C3549F-9498-45B8-9B42-AC66A9D60DB7}" dt="2022-06-25T06:33:49.098" v="16195"/>
          <ac:picMkLst>
            <pc:docMk/>
            <pc:sldMk cId="1847487427" sldId="266"/>
            <ac:picMk id="393" creationId="{41873EA8-9CDF-835C-6D09-14B9F584759E}"/>
          </ac:picMkLst>
        </pc:picChg>
        <pc:picChg chg="add del mod">
          <ac:chgData name="Neil Thompson" userId="48f15031-3f30-4d0d-bb58-a7421f5db4b7" providerId="ADAL" clId="{F8C3549F-9498-45B8-9B42-AC66A9D60DB7}" dt="2022-06-25T06:33:55.813" v="16245"/>
          <ac:picMkLst>
            <pc:docMk/>
            <pc:sldMk cId="1847487427" sldId="266"/>
            <ac:picMk id="397" creationId="{692B14C1-C618-906D-3B93-CE51DAA2FDC1}"/>
          </ac:picMkLst>
        </pc:picChg>
        <pc:picChg chg="add del mod">
          <ac:chgData name="Neil Thompson" userId="48f15031-3f30-4d0d-bb58-a7421f5db4b7" providerId="ADAL" clId="{F8C3549F-9498-45B8-9B42-AC66A9D60DB7}" dt="2022-06-25T06:33:56.629" v="16295"/>
          <ac:picMkLst>
            <pc:docMk/>
            <pc:sldMk cId="1847487427" sldId="266"/>
            <ac:picMk id="401" creationId="{DC0550B0-96C4-678E-5A70-03FE73643F36}"/>
          </ac:picMkLst>
        </pc:picChg>
        <pc:picChg chg="add del mod">
          <ac:chgData name="Neil Thompson" userId="48f15031-3f30-4d0d-bb58-a7421f5db4b7" providerId="ADAL" clId="{F8C3549F-9498-45B8-9B42-AC66A9D60DB7}" dt="2022-06-25T06:33:57.431" v="16345"/>
          <ac:picMkLst>
            <pc:docMk/>
            <pc:sldMk cId="1847487427" sldId="266"/>
            <ac:picMk id="405" creationId="{1E8167B8-02CC-EA90-0CE0-296B30509FE1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407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06.143" v="62" actId="478"/>
          <ac:picMkLst>
            <pc:docMk/>
            <pc:sldMk cId="1847487427" sldId="266"/>
            <ac:picMk id="410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5:20.131" v="16695" actId="478"/>
          <ac:picMkLst>
            <pc:docMk/>
            <pc:sldMk cId="1847487427" sldId="266"/>
            <ac:picMk id="411" creationId="{2D0E045A-12D8-7F20-D47D-1D6DD7C7156B}"/>
          </ac:picMkLst>
        </pc:picChg>
        <pc:picChg chg="add del mod">
          <ac:chgData name="Neil Thompson" userId="48f15031-3f30-4d0d-bb58-a7421f5db4b7" providerId="ADAL" clId="{F8C3549F-9498-45B8-9B42-AC66A9D60DB7}" dt="2022-06-25T06:35:20.713" v="16696" actId="478"/>
          <ac:picMkLst>
            <pc:docMk/>
            <pc:sldMk cId="1847487427" sldId="266"/>
            <ac:picMk id="415" creationId="{608CC9D1-7073-8EBF-E037-DD963B8C1C19}"/>
          </ac:picMkLst>
        </pc:picChg>
        <pc:picChg chg="add del mod">
          <ac:chgData name="Neil Thompson" userId="48f15031-3f30-4d0d-bb58-a7421f5db4b7" providerId="ADAL" clId="{F8C3549F-9498-45B8-9B42-AC66A9D60DB7}" dt="2022-06-25T06:34:04.183" v="16487"/>
          <ac:picMkLst>
            <pc:docMk/>
            <pc:sldMk cId="1847487427" sldId="266"/>
            <ac:picMk id="451" creationId="{FF380B0B-5FD2-10DF-63BC-DF30821A6A84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455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5:21.261" v="16697" actId="478"/>
          <ac:picMkLst>
            <pc:docMk/>
            <pc:sldMk cId="1847487427" sldId="266"/>
            <ac:picMk id="456" creationId="{337181D0-FE36-6F05-6C09-09E38CF545D4}"/>
          </ac:picMkLst>
        </pc:picChg>
        <pc:picChg chg="add del mod">
          <ac:chgData name="Neil Thompson" userId="48f15031-3f30-4d0d-bb58-a7421f5db4b7" providerId="ADAL" clId="{F8C3549F-9498-45B8-9B42-AC66A9D60DB7}" dt="2022-06-25T06:35:21.856" v="16698" actId="478"/>
          <ac:picMkLst>
            <pc:docMk/>
            <pc:sldMk cId="1847487427" sldId="266"/>
            <ac:picMk id="460" creationId="{BA03244B-20EB-1994-B1A4-FA2BBDA15C7B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461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462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5:23.059" v="16699" actId="478"/>
          <ac:picMkLst>
            <pc:docMk/>
            <pc:sldMk cId="1847487427" sldId="266"/>
            <ac:picMk id="466" creationId="{A07DFB6B-654B-7BC7-08D1-E67DDE3679EF}"/>
          </ac:picMkLst>
        </pc:picChg>
        <pc:picChg chg="add del mod">
          <ac:chgData name="Neil Thompson" userId="48f15031-3f30-4d0d-bb58-a7421f5db4b7" providerId="ADAL" clId="{F8C3549F-9498-45B8-9B42-AC66A9D60DB7}" dt="2022-06-25T06:35:23.804" v="16700" actId="478"/>
          <ac:picMkLst>
            <pc:docMk/>
            <pc:sldMk cId="1847487427" sldId="266"/>
            <ac:picMk id="470" creationId="{CA1F2A59-93A3-D84D-4078-32CE5E7C93D0}"/>
          </ac:picMkLst>
        </pc:picChg>
        <pc:picChg chg="add del mod">
          <ac:chgData name="Neil Thompson" userId="48f15031-3f30-4d0d-bb58-a7421f5db4b7" providerId="ADAL" clId="{F8C3549F-9498-45B8-9B42-AC66A9D60DB7}" dt="2022-06-25T06:39:56.960" v="18922"/>
          <ac:picMkLst>
            <pc:docMk/>
            <pc:sldMk cId="1847487427" sldId="266"/>
            <ac:picMk id="476" creationId="{E1FE45ED-F49C-C7F6-8CB6-B9F73178877D}"/>
          </ac:picMkLst>
        </pc:picChg>
        <pc:picChg chg="del">
          <ac:chgData name="Neil Thompson" userId="48f15031-3f30-4d0d-bb58-a7421f5db4b7" providerId="ADAL" clId="{F8C3549F-9498-45B8-9B42-AC66A9D60DB7}" dt="2022-06-25T06:26:57.922" v="61" actId="478"/>
          <ac:picMkLst>
            <pc:docMk/>
            <pc:sldMk cId="1847487427" sldId="266"/>
            <ac:picMk id="477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5:37.373" v="16790"/>
          <ac:picMkLst>
            <pc:docMk/>
            <pc:sldMk cId="1847487427" sldId="266"/>
            <ac:picMk id="481" creationId="{981AEEBF-6E95-90AA-781B-08B69D2E6ADF}"/>
          </ac:picMkLst>
        </pc:picChg>
        <pc:picChg chg="add mod">
          <ac:chgData name="Neil Thompson" userId="48f15031-3f30-4d0d-bb58-a7421f5db4b7" providerId="ADAL" clId="{F8C3549F-9498-45B8-9B42-AC66A9D60DB7}" dt="2022-06-25T06:35:37.415" v="16835"/>
          <ac:picMkLst>
            <pc:docMk/>
            <pc:sldMk cId="1847487427" sldId="266"/>
            <ac:picMk id="485" creationId="{979A0BD9-E17D-06DE-7E0F-920FBE2EECE2}"/>
          </ac:picMkLst>
        </pc:picChg>
        <pc:picChg chg="add mod">
          <ac:chgData name="Neil Thompson" userId="48f15031-3f30-4d0d-bb58-a7421f5db4b7" providerId="ADAL" clId="{F8C3549F-9498-45B8-9B42-AC66A9D60DB7}" dt="2022-06-25T06:35:43.217" v="16879"/>
          <ac:picMkLst>
            <pc:docMk/>
            <pc:sldMk cId="1847487427" sldId="266"/>
            <ac:picMk id="489" creationId="{F360C3D2-DBF4-1048-655E-08DC8F66DF54}"/>
          </ac:picMkLst>
        </pc:picChg>
        <pc:picChg chg="add mod">
          <ac:chgData name="Neil Thompson" userId="48f15031-3f30-4d0d-bb58-a7421f5db4b7" providerId="ADAL" clId="{F8C3549F-9498-45B8-9B42-AC66A9D60DB7}" dt="2022-06-25T06:35:46.024" v="16921"/>
          <ac:picMkLst>
            <pc:docMk/>
            <pc:sldMk cId="1847487427" sldId="266"/>
            <ac:picMk id="493" creationId="{6609C258-60CA-545E-15BD-766CA6DE8F4C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494" creationId="{00000000-0000-0000-0000-000000000000}"/>
          </ac:picMkLst>
        </pc:picChg>
        <pc:picChg chg="add mod">
          <ac:chgData name="Neil Thompson" userId="48f15031-3f30-4d0d-bb58-a7421f5db4b7" providerId="ADAL" clId="{F8C3549F-9498-45B8-9B42-AC66A9D60DB7}" dt="2022-06-25T06:35:49.279" v="16963"/>
          <ac:picMkLst>
            <pc:docMk/>
            <pc:sldMk cId="1847487427" sldId="266"/>
            <ac:picMk id="498" creationId="{3CEBC9D7-79D9-D0F2-F673-18B61F026FCB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500" creationId="{00000000-0000-0000-0000-000000000000}"/>
          </ac:picMkLst>
        </pc:picChg>
        <pc:picChg chg="add mod">
          <ac:chgData name="Neil Thompson" userId="48f15031-3f30-4d0d-bb58-a7421f5db4b7" providerId="ADAL" clId="{F8C3549F-9498-45B8-9B42-AC66A9D60DB7}" dt="2022-06-25T06:35:52.441" v="17005"/>
          <ac:picMkLst>
            <pc:docMk/>
            <pc:sldMk cId="1847487427" sldId="266"/>
            <ac:picMk id="503" creationId="{58E7DD6B-C608-22A0-F93A-6D694F95EC51}"/>
          </ac:picMkLst>
        </pc:picChg>
        <pc:picChg chg="add mod">
          <ac:chgData name="Neil Thompson" userId="48f15031-3f30-4d0d-bb58-a7421f5db4b7" providerId="ADAL" clId="{F8C3549F-9498-45B8-9B42-AC66A9D60DB7}" dt="2022-06-25T06:35:55.193" v="17047"/>
          <ac:picMkLst>
            <pc:docMk/>
            <pc:sldMk cId="1847487427" sldId="266"/>
            <ac:picMk id="507" creationId="{12A48A68-F49D-09E1-24B3-76099ACD42F8}"/>
          </ac:picMkLst>
        </pc:picChg>
        <pc:picChg chg="add mod">
          <ac:chgData name="Neil Thompson" userId="48f15031-3f30-4d0d-bb58-a7421f5db4b7" providerId="ADAL" clId="{F8C3549F-9498-45B8-9B42-AC66A9D60DB7}" dt="2022-06-25T06:35:58.053" v="17089"/>
          <ac:picMkLst>
            <pc:docMk/>
            <pc:sldMk cId="1847487427" sldId="266"/>
            <ac:picMk id="511" creationId="{5B9AD765-34D8-7A59-5E4C-D242ADCC9679}"/>
          </ac:picMkLst>
        </pc:picChg>
        <pc:picChg chg="add del mod">
          <ac:chgData name="Neil Thompson" userId="48f15031-3f30-4d0d-bb58-a7421f5db4b7" providerId="ADAL" clId="{F8C3549F-9498-45B8-9B42-AC66A9D60DB7}" dt="2022-06-25T06:36:03.500" v="17164"/>
          <ac:picMkLst>
            <pc:docMk/>
            <pc:sldMk cId="1847487427" sldId="266"/>
            <ac:picMk id="515" creationId="{20C38AF3-3C91-8A12-684A-32334C34EA27}"/>
          </ac:picMkLst>
        </pc:picChg>
        <pc:picChg chg="add del mod">
          <ac:chgData name="Neil Thompson" userId="48f15031-3f30-4d0d-bb58-a7421f5db4b7" providerId="ADAL" clId="{F8C3549F-9498-45B8-9B42-AC66A9D60DB7}" dt="2022-06-25T06:36:04.442" v="17212"/>
          <ac:picMkLst>
            <pc:docMk/>
            <pc:sldMk cId="1847487427" sldId="266"/>
            <ac:picMk id="519" creationId="{3D6D1024-2D64-F435-02AC-8E2FF20E2EF6}"/>
          </ac:picMkLst>
        </pc:picChg>
        <pc:picChg chg="add del mod">
          <ac:chgData name="Neil Thompson" userId="48f15031-3f30-4d0d-bb58-a7421f5db4b7" providerId="ADAL" clId="{F8C3549F-9498-45B8-9B42-AC66A9D60DB7}" dt="2022-06-25T06:36:05.409" v="17260"/>
          <ac:picMkLst>
            <pc:docMk/>
            <pc:sldMk cId="1847487427" sldId="266"/>
            <ac:picMk id="523" creationId="{F995388A-055E-F030-FCCF-6381BCACDC3A}"/>
          </ac:picMkLst>
        </pc:picChg>
        <pc:picChg chg="add del mod">
          <ac:chgData name="Neil Thompson" userId="48f15031-3f30-4d0d-bb58-a7421f5db4b7" providerId="ADAL" clId="{F8C3549F-9498-45B8-9B42-AC66A9D60DB7}" dt="2022-06-25T06:36:06.266" v="17308"/>
          <ac:picMkLst>
            <pc:docMk/>
            <pc:sldMk cId="1847487427" sldId="266"/>
            <ac:picMk id="527" creationId="{628E940C-DD86-7646-F720-244AA7B1C19C}"/>
          </ac:picMkLst>
        </pc:picChg>
        <pc:picChg chg="add mod">
          <ac:chgData name="Neil Thompson" userId="48f15031-3f30-4d0d-bb58-a7421f5db4b7" providerId="ADAL" clId="{F8C3549F-9498-45B8-9B42-AC66A9D60DB7}" dt="2022-06-25T06:39:49.724" v="18890" actId="12789"/>
          <ac:picMkLst>
            <pc:docMk/>
            <pc:sldMk cId="1847487427" sldId="266"/>
            <ac:picMk id="531" creationId="{DCEA77F0-44D5-4029-39E6-D6EC0A950991}"/>
          </ac:picMkLst>
        </pc:picChg>
        <pc:picChg chg="add mod">
          <ac:chgData name="Neil Thompson" userId="48f15031-3f30-4d0d-bb58-a7421f5db4b7" providerId="ADAL" clId="{F8C3549F-9498-45B8-9B42-AC66A9D60DB7}" dt="2022-06-25T06:39:49.724" v="18890" actId="12789"/>
          <ac:picMkLst>
            <pc:docMk/>
            <pc:sldMk cId="1847487427" sldId="266"/>
            <ac:picMk id="535" creationId="{84A81AC4-3B6D-27D1-5EB5-B87CBC92E7CD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36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14.960" v="17440"/>
          <ac:picMkLst>
            <pc:docMk/>
            <pc:sldMk cId="1847487427" sldId="266"/>
            <ac:picMk id="540" creationId="{7CE3BA53-8A2B-A8DF-5683-F172CBF27075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42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16.720" v="17488"/>
          <ac:picMkLst>
            <pc:docMk/>
            <pc:sldMk cId="1847487427" sldId="266"/>
            <ac:picMk id="545" creationId="{2850FB28-6081-D47B-3AF8-86CDBE4CEBDA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48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549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51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17.353" v="17536"/>
          <ac:picMkLst>
            <pc:docMk/>
            <pc:sldMk cId="1847487427" sldId="266"/>
            <ac:picMk id="552" creationId="{25CEDC27-42CE-4430-05FF-FCD39FA28740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553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57" creationId="{00000000-0000-0000-0000-000000000000}"/>
          </ac:picMkLst>
        </pc:picChg>
        <pc:picChg chg="add mod">
          <ac:chgData name="Neil Thompson" userId="48f15031-3f30-4d0d-bb58-a7421f5db4b7" providerId="ADAL" clId="{F8C3549F-9498-45B8-9B42-AC66A9D60DB7}" dt="2022-06-25T06:39:49.724" v="18890" actId="12789"/>
          <ac:picMkLst>
            <pc:docMk/>
            <pc:sldMk cId="1847487427" sldId="266"/>
            <ac:picMk id="558" creationId="{926E428B-DFB5-86EE-3143-47709A13EC19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61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63" creationId="{00000000-0000-0000-0000-000000000000}"/>
          </ac:picMkLst>
        </pc:picChg>
        <pc:picChg chg="add mod">
          <ac:chgData name="Neil Thompson" userId="48f15031-3f30-4d0d-bb58-a7421f5db4b7" providerId="ADAL" clId="{F8C3549F-9498-45B8-9B42-AC66A9D60DB7}" dt="2022-06-25T06:39:49.724" v="18890" actId="12789"/>
          <ac:picMkLst>
            <pc:docMk/>
            <pc:sldMk cId="1847487427" sldId="266"/>
            <ac:picMk id="564" creationId="{1EE737DF-280E-887D-F949-209A4BE0B78E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565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33.455" v="63" actId="478"/>
          <ac:picMkLst>
            <pc:docMk/>
            <pc:sldMk cId="1847487427" sldId="266"/>
            <ac:picMk id="568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38.669" v="64" actId="478"/>
          <ac:picMkLst>
            <pc:docMk/>
            <pc:sldMk cId="1847487427" sldId="266"/>
            <ac:picMk id="569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27.233" v="17668"/>
          <ac:picMkLst>
            <pc:docMk/>
            <pc:sldMk cId="1847487427" sldId="266"/>
            <ac:picMk id="571" creationId="{90172C01-66D6-F0B6-EFEA-EF82E2313B67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572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575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29.470" v="17716"/>
          <ac:picMkLst>
            <pc:docMk/>
            <pc:sldMk cId="1847487427" sldId="266"/>
            <ac:picMk id="577" creationId="{7EC89F38-CE18-D2DD-F8AA-6D8126B69496}"/>
          </ac:picMkLst>
        </pc:picChg>
        <pc:picChg chg="add del mod">
          <ac:chgData name="Neil Thompson" userId="48f15031-3f30-4d0d-bb58-a7421f5db4b7" providerId="ADAL" clId="{F8C3549F-9498-45B8-9B42-AC66A9D60DB7}" dt="2022-06-25T06:36:29.755" v="17764"/>
          <ac:picMkLst>
            <pc:docMk/>
            <pc:sldMk cId="1847487427" sldId="266"/>
            <ac:picMk id="581" creationId="{C3FB589A-A84A-7786-7CF3-80F5A74FB47E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583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30.087" v="17812"/>
          <ac:picMkLst>
            <pc:docMk/>
            <pc:sldMk cId="1847487427" sldId="266"/>
            <ac:picMk id="586" creationId="{D4DD50A8-D913-26B9-3D9A-7EB3769FCD1B}"/>
          </ac:picMkLst>
        </pc:picChg>
        <pc:picChg chg="add del mod">
          <ac:chgData name="Neil Thompson" userId="48f15031-3f30-4d0d-bb58-a7421f5db4b7" providerId="ADAL" clId="{F8C3549F-9498-45B8-9B42-AC66A9D60DB7}" dt="2022-06-25T06:36:44.279" v="17925"/>
          <ac:picMkLst>
            <pc:docMk/>
            <pc:sldMk cId="1847487427" sldId="266"/>
            <ac:picMk id="590" creationId="{06CBAFCB-02F5-DC7E-42F4-260306C62E67}"/>
          </ac:picMkLst>
        </pc:picChg>
        <pc:picChg chg="add del mod">
          <ac:chgData name="Neil Thompson" userId="48f15031-3f30-4d0d-bb58-a7421f5db4b7" providerId="ADAL" clId="{F8C3549F-9498-45B8-9B42-AC66A9D60DB7}" dt="2022-06-25T06:36:34.652" v="17902"/>
          <ac:picMkLst>
            <pc:docMk/>
            <pc:sldMk cId="1847487427" sldId="266"/>
            <ac:picMk id="594" creationId="{163D8DCA-D763-E41F-0871-2FB2EF9BD9F1}"/>
          </ac:picMkLst>
        </pc:picChg>
        <pc:picChg chg="add del mod">
          <ac:chgData name="Neil Thompson" userId="48f15031-3f30-4d0d-bb58-a7421f5db4b7" providerId="ADAL" clId="{F8C3549F-9498-45B8-9B42-AC66A9D60DB7}" dt="2022-06-25T06:36:57.827" v="18147"/>
          <ac:picMkLst>
            <pc:docMk/>
            <pc:sldMk cId="1847487427" sldId="266"/>
            <ac:picMk id="598" creationId="{CED15D3C-D8DA-72A4-2295-5CC668E3AE82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599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6:45.344" v="18003"/>
          <ac:picMkLst>
            <pc:docMk/>
            <pc:sldMk cId="1847487427" sldId="266"/>
            <ac:picMk id="603" creationId="{7C0CFC19-56C4-7E35-C2E2-6D1E78777F46}"/>
          </ac:picMkLst>
        </pc:picChg>
        <pc:picChg chg="add del mod">
          <ac:chgData name="Neil Thompson" userId="48f15031-3f30-4d0d-bb58-a7421f5db4b7" providerId="ADAL" clId="{F8C3549F-9498-45B8-9B42-AC66A9D60DB7}" dt="2022-06-25T06:36:47.234" v="18051"/>
          <ac:picMkLst>
            <pc:docMk/>
            <pc:sldMk cId="1847487427" sldId="266"/>
            <ac:picMk id="607" creationId="{34670F61-7720-D0BC-5B27-663111F816BA}"/>
          </ac:picMkLst>
        </pc:picChg>
        <pc:picChg chg="add del mod">
          <ac:chgData name="Neil Thompson" userId="48f15031-3f30-4d0d-bb58-a7421f5db4b7" providerId="ADAL" clId="{F8C3549F-9498-45B8-9B42-AC66A9D60DB7}" dt="2022-06-25T06:36:47.519" v="18099"/>
          <ac:picMkLst>
            <pc:docMk/>
            <pc:sldMk cId="1847487427" sldId="266"/>
            <ac:picMk id="611" creationId="{F9420279-0DA1-1CDF-8DA0-9A3C95440DE0}"/>
          </ac:picMkLst>
        </pc:picChg>
        <pc:picChg chg="add del mod">
          <ac:chgData name="Neil Thompson" userId="48f15031-3f30-4d0d-bb58-a7421f5db4b7" providerId="ADAL" clId="{F8C3549F-9498-45B8-9B42-AC66A9D60DB7}" dt="2022-06-25T06:37:35.541" v="18312"/>
          <ac:picMkLst>
            <pc:docMk/>
            <pc:sldMk cId="1847487427" sldId="266"/>
            <ac:picMk id="615" creationId="{884396F9-B003-BDC6-5405-41D1B70D0682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617" creationId="{00000000-0000-0000-0000-000000000000}"/>
          </ac:picMkLst>
        </pc:picChg>
        <pc:picChg chg="del">
          <ac:chgData name="Neil Thompson" userId="48f15031-3f30-4d0d-bb58-a7421f5db4b7" providerId="ADAL" clId="{F8C3549F-9498-45B8-9B42-AC66A9D60DB7}" dt="2022-06-25T06:27:45.703" v="65" actId="478"/>
          <ac:picMkLst>
            <pc:docMk/>
            <pc:sldMk cId="1847487427" sldId="266"/>
            <ac:picMk id="620" creationId="{00000000-0000-0000-0000-000000000000}"/>
          </ac:picMkLst>
        </pc:picChg>
        <pc:picChg chg="add del mod">
          <ac:chgData name="Neil Thompson" userId="48f15031-3f30-4d0d-bb58-a7421f5db4b7" providerId="ADAL" clId="{F8C3549F-9498-45B8-9B42-AC66A9D60DB7}" dt="2022-06-25T06:37:26.310" v="18195"/>
          <ac:picMkLst>
            <pc:docMk/>
            <pc:sldMk cId="1847487427" sldId="266"/>
            <ac:picMk id="621" creationId="{2266D3B9-D229-C002-BF13-B647C5E0BC98}"/>
          </ac:picMkLst>
        </pc:picChg>
        <pc:picChg chg="add del mod">
          <ac:chgData name="Neil Thompson" userId="48f15031-3f30-4d0d-bb58-a7421f5db4b7" providerId="ADAL" clId="{F8C3549F-9498-45B8-9B42-AC66A9D60DB7}" dt="2022-06-25T06:37:27.334" v="18243"/>
          <ac:picMkLst>
            <pc:docMk/>
            <pc:sldMk cId="1847487427" sldId="266"/>
            <ac:picMk id="625" creationId="{E1ACA34C-8928-53DF-52D1-AEEC48B1EA2B}"/>
          </ac:picMkLst>
        </pc:picChg>
        <pc:picChg chg="add del mod">
          <ac:chgData name="Neil Thompson" userId="48f15031-3f30-4d0d-bb58-a7421f5db4b7" providerId="ADAL" clId="{F8C3549F-9498-45B8-9B42-AC66A9D60DB7}" dt="2022-06-25T06:37:28.094" v="18291"/>
          <ac:picMkLst>
            <pc:docMk/>
            <pc:sldMk cId="1847487427" sldId="266"/>
            <ac:picMk id="629" creationId="{6E30A5DB-8206-B2D2-B2A2-821737A33528}"/>
          </ac:picMkLst>
        </pc:picChg>
        <pc:picChg chg="add mod">
          <ac:chgData name="Neil Thompson" userId="48f15031-3f30-4d0d-bb58-a7421f5db4b7" providerId="ADAL" clId="{F8C3549F-9498-45B8-9B42-AC66A9D60DB7}" dt="2022-06-25T06:39:49.724" v="18890" actId="12789"/>
          <ac:picMkLst>
            <pc:docMk/>
            <pc:sldMk cId="1847487427" sldId="266"/>
            <ac:picMk id="633" creationId="{F8420A42-776F-4447-397D-CBEB7B77B693}"/>
          </ac:picMkLst>
        </pc:picChg>
        <pc:picChg chg="add del mod">
          <ac:chgData name="Neil Thompson" userId="48f15031-3f30-4d0d-bb58-a7421f5db4b7" providerId="ADAL" clId="{F8C3549F-9498-45B8-9B42-AC66A9D60DB7}" dt="2022-06-25T06:37:36.325" v="18390"/>
          <ac:picMkLst>
            <pc:docMk/>
            <pc:sldMk cId="1847487427" sldId="266"/>
            <ac:picMk id="637" creationId="{B3248012-3D82-6B6B-8369-DE1B6B9516DE}"/>
          </ac:picMkLst>
        </pc:picChg>
        <pc:picChg chg="add del mod">
          <ac:chgData name="Neil Thompson" userId="48f15031-3f30-4d0d-bb58-a7421f5db4b7" providerId="ADAL" clId="{F8C3549F-9498-45B8-9B42-AC66A9D60DB7}" dt="2022-06-25T06:37:37.381" v="18438"/>
          <ac:picMkLst>
            <pc:docMk/>
            <pc:sldMk cId="1847487427" sldId="266"/>
            <ac:picMk id="641" creationId="{BBE6806B-B6E2-D7AB-708E-1B424CBB8532}"/>
          </ac:picMkLst>
        </pc:picChg>
        <pc:picChg chg="add del mod">
          <ac:chgData name="Neil Thompson" userId="48f15031-3f30-4d0d-bb58-a7421f5db4b7" providerId="ADAL" clId="{F8C3549F-9498-45B8-9B42-AC66A9D60DB7}" dt="2022-06-25T06:37:38.671" v="18486"/>
          <ac:picMkLst>
            <pc:docMk/>
            <pc:sldMk cId="1847487427" sldId="266"/>
            <ac:picMk id="645" creationId="{C8B564A1-78DA-4E38-BC54-99FB0265A573}"/>
          </ac:picMkLst>
        </pc:picChg>
        <pc:picChg chg="add del mod">
          <ac:chgData name="Neil Thompson" userId="48f15031-3f30-4d0d-bb58-a7421f5db4b7" providerId="ADAL" clId="{F8C3549F-9498-45B8-9B42-AC66A9D60DB7}" dt="2022-06-25T06:37:38.972" v="18534"/>
          <ac:picMkLst>
            <pc:docMk/>
            <pc:sldMk cId="1847487427" sldId="266"/>
            <ac:picMk id="649" creationId="{DEC5FF5D-2DCD-C61F-379F-5F19DBE006B0}"/>
          </ac:picMkLst>
        </pc:picChg>
        <pc:picChg chg="add del mod">
          <ac:chgData name="Neil Thompson" userId="48f15031-3f30-4d0d-bb58-a7421f5db4b7" providerId="ADAL" clId="{F8C3549F-9498-45B8-9B42-AC66A9D60DB7}" dt="2022-06-25T06:37:39.204" v="18582"/>
          <ac:picMkLst>
            <pc:docMk/>
            <pc:sldMk cId="1847487427" sldId="266"/>
            <ac:picMk id="653" creationId="{E06BEE83-289C-BE67-9BB7-F8EA2A9694F2}"/>
          </ac:picMkLst>
        </pc:picChg>
        <pc:picChg chg="add del mod">
          <ac:chgData name="Neil Thompson" userId="48f15031-3f30-4d0d-bb58-a7421f5db4b7" providerId="ADAL" clId="{F8C3549F-9498-45B8-9B42-AC66A9D60DB7}" dt="2022-06-25T06:37:39.405" v="18630"/>
          <ac:picMkLst>
            <pc:docMk/>
            <pc:sldMk cId="1847487427" sldId="266"/>
            <ac:picMk id="657" creationId="{115A143E-C257-A855-2AEB-C54242A2E581}"/>
          </ac:picMkLst>
        </pc:picChg>
        <pc:picChg chg="add del mod">
          <ac:chgData name="Neil Thompson" userId="48f15031-3f30-4d0d-bb58-a7421f5db4b7" providerId="ADAL" clId="{F8C3549F-9498-45B8-9B42-AC66A9D60DB7}" dt="2022-06-25T06:37:39.589" v="18678"/>
          <ac:picMkLst>
            <pc:docMk/>
            <pc:sldMk cId="1847487427" sldId="266"/>
            <ac:picMk id="661" creationId="{3CBF729F-55A4-36DA-ED47-BBB62E4D8B9A}"/>
          </ac:picMkLst>
        </pc:picChg>
        <pc:picChg chg="add del mod">
          <ac:chgData name="Neil Thompson" userId="48f15031-3f30-4d0d-bb58-a7421f5db4b7" providerId="ADAL" clId="{F8C3549F-9498-45B8-9B42-AC66A9D60DB7}" dt="2022-06-25T06:37:39.806" v="18726"/>
          <ac:picMkLst>
            <pc:docMk/>
            <pc:sldMk cId="1847487427" sldId="266"/>
            <ac:picMk id="665" creationId="{A3E18F4B-C266-5EB5-64F0-3874D652E0FD}"/>
          </ac:picMkLst>
        </pc:picChg>
        <pc:picChg chg="add del mod">
          <ac:chgData name="Neil Thompson" userId="48f15031-3f30-4d0d-bb58-a7421f5db4b7" providerId="ADAL" clId="{F8C3549F-9498-45B8-9B42-AC66A9D60DB7}" dt="2022-06-25T06:38:00.973" v="18743" actId="478"/>
          <ac:picMkLst>
            <pc:docMk/>
            <pc:sldMk cId="1847487427" sldId="266"/>
            <ac:picMk id="669" creationId="{101BD272-DC13-4B46-5438-DB064962CEE9}"/>
          </ac:picMkLst>
        </pc:picChg>
        <pc:picChg chg="add del mod">
          <ac:chgData name="Neil Thompson" userId="48f15031-3f30-4d0d-bb58-a7421f5db4b7" providerId="ADAL" clId="{F8C3549F-9498-45B8-9B42-AC66A9D60DB7}" dt="2022-06-25T06:38:05.066" v="18745" actId="478"/>
          <ac:picMkLst>
            <pc:docMk/>
            <pc:sldMk cId="1847487427" sldId="266"/>
            <ac:picMk id="670" creationId="{D9D06791-FED2-69E7-8226-647926558384}"/>
          </ac:picMkLst>
        </pc:picChg>
        <pc:picChg chg="add del mod">
          <ac:chgData name="Neil Thompson" userId="48f15031-3f30-4d0d-bb58-a7421f5db4b7" providerId="ADAL" clId="{F8C3549F-9498-45B8-9B42-AC66A9D60DB7}" dt="2022-06-25T06:38:19.407" v="18747"/>
          <ac:picMkLst>
            <pc:docMk/>
            <pc:sldMk cId="1847487427" sldId="266"/>
            <ac:picMk id="671" creationId="{BD5F6895-2332-B943-6934-F62C38DE4C4E}"/>
          </ac:picMkLst>
        </pc:picChg>
        <pc:picChg chg="add mod">
          <ac:chgData name="Neil Thompson" userId="48f15031-3f30-4d0d-bb58-a7421f5db4b7" providerId="ADAL" clId="{F8C3549F-9498-45B8-9B42-AC66A9D60DB7}" dt="2022-06-25T06:39:22.931" v="18751" actId="1076"/>
          <ac:picMkLst>
            <pc:docMk/>
            <pc:sldMk cId="1847487427" sldId="266"/>
            <ac:picMk id="673" creationId="{28D108F1-AB54-247C-5D32-E3F149E2BF9E}"/>
          </ac:picMkLst>
        </pc:picChg>
        <pc:picChg chg="add del mod">
          <ac:chgData name="Neil Thompson" userId="48f15031-3f30-4d0d-bb58-a7421f5db4b7" providerId="ADAL" clId="{F8C3549F-9498-45B8-9B42-AC66A9D60DB7}" dt="2022-06-25T06:39:37.547" v="18825"/>
          <ac:picMkLst>
            <pc:docMk/>
            <pc:sldMk cId="1847487427" sldId="266"/>
            <ac:picMk id="677" creationId="{1DDE49D2-26F2-955F-BEF5-FBBD9C6A7F07}"/>
          </ac:picMkLst>
        </pc:picChg>
        <pc:picChg chg="add del mod">
          <ac:chgData name="Neil Thompson" userId="48f15031-3f30-4d0d-bb58-a7421f5db4b7" providerId="ADAL" clId="{F8C3549F-9498-45B8-9B42-AC66A9D60DB7}" dt="2022-06-25T06:39:38.367" v="18873"/>
          <ac:picMkLst>
            <pc:docMk/>
            <pc:sldMk cId="1847487427" sldId="266"/>
            <ac:picMk id="681" creationId="{BE8C0FB9-30A6-E2A5-478C-842686666961}"/>
          </ac:picMkLst>
        </pc:picChg>
        <pc:picChg chg="add mod">
          <ac:chgData name="Neil Thompson" userId="48f15031-3f30-4d0d-bb58-a7421f5db4b7" providerId="ADAL" clId="{F8C3549F-9498-45B8-9B42-AC66A9D60DB7}" dt="2022-06-25T06:39:49.724" v="18890" actId="12789"/>
          <ac:picMkLst>
            <pc:docMk/>
            <pc:sldMk cId="1847487427" sldId="266"/>
            <ac:picMk id="685" creationId="{8FAF042C-0FCB-0D22-2314-F3A5E05031D9}"/>
          </ac:picMkLst>
        </pc:picChg>
        <pc:picChg chg="add mod">
          <ac:chgData name="Neil Thompson" userId="48f15031-3f30-4d0d-bb58-a7421f5db4b7" providerId="ADAL" clId="{F8C3549F-9498-45B8-9B42-AC66A9D60DB7}" dt="2022-06-25T06:39:56.976" v="18937"/>
          <ac:picMkLst>
            <pc:docMk/>
            <pc:sldMk cId="1847487427" sldId="266"/>
            <ac:picMk id="689" creationId="{44A7A412-A1E0-0B78-03CD-D3AEE32D377A}"/>
          </ac:picMkLst>
        </pc:picChg>
        <pc:picChg chg="add mod">
          <ac:chgData name="Neil Thompson" userId="48f15031-3f30-4d0d-bb58-a7421f5db4b7" providerId="ADAL" clId="{F8C3549F-9498-45B8-9B42-AC66A9D60DB7}" dt="2022-06-25T06:40:01.589" v="18979"/>
          <ac:picMkLst>
            <pc:docMk/>
            <pc:sldMk cId="1847487427" sldId="266"/>
            <ac:picMk id="693" creationId="{0E1A0C48-DE69-FA76-DA55-360DBEC38D2E}"/>
          </ac:picMkLst>
        </pc:picChg>
        <pc:picChg chg="add del mod">
          <ac:chgData name="Neil Thompson" userId="48f15031-3f30-4d0d-bb58-a7421f5db4b7" providerId="ADAL" clId="{F8C3549F-9498-45B8-9B42-AC66A9D60DB7}" dt="2022-06-25T06:40:06.463" v="19054"/>
          <ac:picMkLst>
            <pc:docMk/>
            <pc:sldMk cId="1847487427" sldId="266"/>
            <ac:picMk id="697" creationId="{43AEA3AC-665A-2511-C524-C9BB618B8277}"/>
          </ac:picMkLst>
        </pc:picChg>
        <pc:picChg chg="add mod">
          <ac:chgData name="Neil Thompson" userId="48f15031-3f30-4d0d-bb58-a7421f5db4b7" providerId="ADAL" clId="{F8C3549F-9498-45B8-9B42-AC66A9D60DB7}" dt="2022-06-25T06:40:06.469" v="19069"/>
          <ac:picMkLst>
            <pc:docMk/>
            <pc:sldMk cId="1847487427" sldId="266"/>
            <ac:picMk id="701" creationId="{36B91B87-2E62-4516-FC61-0C8CCAE604BF}"/>
          </ac:picMkLst>
        </pc:picChg>
        <pc:picChg chg="add del mod">
          <ac:chgData name="Neil Thompson" userId="48f15031-3f30-4d0d-bb58-a7421f5db4b7" providerId="ADAL" clId="{F8C3549F-9498-45B8-9B42-AC66A9D60DB7}" dt="2022-06-25T06:40:11.044" v="19144"/>
          <ac:picMkLst>
            <pc:docMk/>
            <pc:sldMk cId="1847487427" sldId="266"/>
            <ac:picMk id="705" creationId="{79D1659C-12A1-F6A3-C784-00A2F140B29E}"/>
          </ac:picMkLst>
        </pc:picChg>
        <pc:picChg chg="add del mod">
          <ac:chgData name="Neil Thompson" userId="48f15031-3f30-4d0d-bb58-a7421f5db4b7" providerId="ADAL" clId="{F8C3549F-9498-45B8-9B42-AC66A9D60DB7}" dt="2022-06-25T06:40:12.047" v="19192"/>
          <ac:picMkLst>
            <pc:docMk/>
            <pc:sldMk cId="1847487427" sldId="266"/>
            <ac:picMk id="709" creationId="{4D75BEB5-A419-9C4C-9CB0-E5F27F0DDC15}"/>
          </ac:picMkLst>
        </pc:picChg>
        <pc:picChg chg="add mod">
          <ac:chgData name="Neil Thompson" userId="48f15031-3f30-4d0d-bb58-a7421f5db4b7" providerId="ADAL" clId="{F8C3549F-9498-45B8-9B42-AC66A9D60DB7}" dt="2022-06-25T06:40:12.062" v="19207"/>
          <ac:picMkLst>
            <pc:docMk/>
            <pc:sldMk cId="1847487427" sldId="266"/>
            <ac:picMk id="713" creationId="{A96CCBF7-9BB2-125C-64AF-B597553E943F}"/>
          </ac:picMkLst>
        </pc:picChg>
        <pc:picChg chg="add del mod">
          <ac:chgData name="Neil Thompson" userId="48f15031-3f30-4d0d-bb58-a7421f5db4b7" providerId="ADAL" clId="{F8C3549F-9498-45B8-9B42-AC66A9D60DB7}" dt="2022-06-25T06:40:16.945" v="19282"/>
          <ac:picMkLst>
            <pc:docMk/>
            <pc:sldMk cId="1847487427" sldId="266"/>
            <ac:picMk id="717" creationId="{ABA45481-2A91-81F9-7F68-6D5D790DB9CD}"/>
          </ac:picMkLst>
        </pc:picChg>
        <pc:picChg chg="add del mod">
          <ac:chgData name="Neil Thompson" userId="48f15031-3f30-4d0d-bb58-a7421f5db4b7" providerId="ADAL" clId="{F8C3549F-9498-45B8-9B42-AC66A9D60DB7}" dt="2022-06-25T06:40:17.779" v="19330"/>
          <ac:picMkLst>
            <pc:docMk/>
            <pc:sldMk cId="1847487427" sldId="266"/>
            <ac:picMk id="721" creationId="{A1D2A17E-84CB-8ECF-A3FD-B93F470933EF}"/>
          </ac:picMkLst>
        </pc:picChg>
        <pc:picChg chg="add mod">
          <ac:chgData name="Neil Thompson" userId="48f15031-3f30-4d0d-bb58-a7421f5db4b7" providerId="ADAL" clId="{F8C3549F-9498-45B8-9B42-AC66A9D60DB7}" dt="2022-06-25T06:40:17.795" v="19345"/>
          <ac:picMkLst>
            <pc:docMk/>
            <pc:sldMk cId="1847487427" sldId="266"/>
            <ac:picMk id="725" creationId="{C3E88A1D-F20A-37C3-B3E4-59D00D99598E}"/>
          </ac:picMkLst>
        </pc:picChg>
        <pc:picChg chg="add del mod">
          <ac:chgData name="Neil Thompson" userId="48f15031-3f30-4d0d-bb58-a7421f5db4b7" providerId="ADAL" clId="{F8C3549F-9498-45B8-9B42-AC66A9D60DB7}" dt="2022-06-25T06:40:21.981" v="19420"/>
          <ac:picMkLst>
            <pc:docMk/>
            <pc:sldMk cId="1847487427" sldId="266"/>
            <ac:picMk id="729" creationId="{839F852D-96AA-D10C-6F48-61834F7C89FF}"/>
          </ac:picMkLst>
        </pc:picChg>
        <pc:picChg chg="add del mod">
          <ac:chgData name="Neil Thompson" userId="48f15031-3f30-4d0d-bb58-a7421f5db4b7" providerId="ADAL" clId="{F8C3549F-9498-45B8-9B42-AC66A9D60DB7}" dt="2022-06-25T06:40:23.185" v="19468"/>
          <ac:picMkLst>
            <pc:docMk/>
            <pc:sldMk cId="1847487427" sldId="266"/>
            <ac:picMk id="733" creationId="{4CE3864B-5D34-5392-9A02-083739B5DAFC}"/>
          </ac:picMkLst>
        </pc:picChg>
        <pc:picChg chg="add del mod">
          <ac:chgData name="Neil Thompson" userId="48f15031-3f30-4d0d-bb58-a7421f5db4b7" providerId="ADAL" clId="{F8C3549F-9498-45B8-9B42-AC66A9D60DB7}" dt="2022-06-25T06:40:24.590" v="19516"/>
          <ac:picMkLst>
            <pc:docMk/>
            <pc:sldMk cId="1847487427" sldId="266"/>
            <ac:picMk id="737" creationId="{2B39E858-6E9E-D44F-7BF0-CEEAAD7C6EA2}"/>
          </ac:picMkLst>
        </pc:picChg>
        <pc:picChg chg="add del mod">
          <ac:chgData name="Neil Thompson" userId="48f15031-3f30-4d0d-bb58-a7421f5db4b7" providerId="ADAL" clId="{F8C3549F-9498-45B8-9B42-AC66A9D60DB7}" dt="2022-06-25T06:40:25.378" v="19564"/>
          <ac:picMkLst>
            <pc:docMk/>
            <pc:sldMk cId="1847487427" sldId="266"/>
            <ac:picMk id="741" creationId="{50CC1788-7C42-6A26-18F1-2E6D412D54EC}"/>
          </ac:picMkLst>
        </pc:picChg>
        <pc:picChg chg="add del mod">
          <ac:chgData name="Neil Thompson" userId="48f15031-3f30-4d0d-bb58-a7421f5db4b7" providerId="ADAL" clId="{F8C3549F-9498-45B8-9B42-AC66A9D60DB7}" dt="2022-06-25T06:40:26.127" v="19612"/>
          <ac:picMkLst>
            <pc:docMk/>
            <pc:sldMk cId="1847487427" sldId="266"/>
            <ac:picMk id="745" creationId="{C7FE18E2-D0C0-6683-8C74-9F5928DE27D5}"/>
          </ac:picMkLst>
        </pc:picChg>
        <pc:picChg chg="add del mod">
          <ac:chgData name="Neil Thompson" userId="48f15031-3f30-4d0d-bb58-a7421f5db4b7" providerId="ADAL" clId="{F8C3549F-9498-45B8-9B42-AC66A9D60DB7}" dt="2022-06-25T06:40:26.952" v="19660"/>
          <ac:picMkLst>
            <pc:docMk/>
            <pc:sldMk cId="1847487427" sldId="266"/>
            <ac:picMk id="749" creationId="{A22109DC-7455-4654-2CDE-D26E7CF5570A}"/>
          </ac:picMkLst>
        </pc:picChg>
        <pc:picChg chg="add del mod">
          <ac:chgData name="Neil Thompson" userId="48f15031-3f30-4d0d-bb58-a7421f5db4b7" providerId="ADAL" clId="{F8C3549F-9498-45B8-9B42-AC66A9D60DB7}" dt="2022-06-25T06:40:27.887" v="19708"/>
          <ac:picMkLst>
            <pc:docMk/>
            <pc:sldMk cId="1847487427" sldId="266"/>
            <ac:picMk id="753" creationId="{0D265125-99AD-0FEC-3D1E-3269235570D6}"/>
          </ac:picMkLst>
        </pc:picChg>
        <pc:picChg chg="add del mod">
          <ac:chgData name="Neil Thompson" userId="48f15031-3f30-4d0d-bb58-a7421f5db4b7" providerId="ADAL" clId="{F8C3549F-9498-45B8-9B42-AC66A9D60DB7}" dt="2022-06-25T06:40:28.758" v="19756"/>
          <ac:picMkLst>
            <pc:docMk/>
            <pc:sldMk cId="1847487427" sldId="266"/>
            <ac:picMk id="757" creationId="{73AFE034-E74F-ECC8-D818-AABD483CC730}"/>
          </ac:picMkLst>
        </pc:picChg>
        <pc:picChg chg="add del mod">
          <ac:chgData name="Neil Thompson" userId="48f15031-3f30-4d0d-bb58-a7421f5db4b7" providerId="ADAL" clId="{F8C3549F-9498-45B8-9B42-AC66A9D60DB7}" dt="2022-06-25T06:40:32.175" v="19804"/>
          <ac:picMkLst>
            <pc:docMk/>
            <pc:sldMk cId="1847487427" sldId="266"/>
            <ac:picMk id="761" creationId="{7AD1B119-B56D-8779-2DB5-8FF5D85E5358}"/>
          </ac:picMkLst>
        </pc:picChg>
        <pc:picChg chg="add del mod">
          <ac:chgData name="Neil Thompson" userId="48f15031-3f30-4d0d-bb58-a7421f5db4b7" providerId="ADAL" clId="{F8C3549F-9498-45B8-9B42-AC66A9D60DB7}" dt="2022-06-25T06:40:33.563" v="19852"/>
          <ac:picMkLst>
            <pc:docMk/>
            <pc:sldMk cId="1847487427" sldId="266"/>
            <ac:picMk id="765" creationId="{6E1EBCB0-AEDB-FC08-4E7E-9C03DD15B171}"/>
          </ac:picMkLst>
        </pc:picChg>
        <pc:picChg chg="add del mod">
          <ac:chgData name="Neil Thompson" userId="48f15031-3f30-4d0d-bb58-a7421f5db4b7" providerId="ADAL" clId="{F8C3549F-9498-45B8-9B42-AC66A9D60DB7}" dt="2022-06-25T06:40:34.428" v="19900"/>
          <ac:picMkLst>
            <pc:docMk/>
            <pc:sldMk cId="1847487427" sldId="266"/>
            <ac:picMk id="769" creationId="{3DE403CA-7C6A-0B7E-92B8-94DFD1E3A7CB}"/>
          </ac:picMkLst>
        </pc:picChg>
        <pc:picChg chg="add del mod">
          <ac:chgData name="Neil Thompson" userId="48f15031-3f30-4d0d-bb58-a7421f5db4b7" providerId="ADAL" clId="{F8C3549F-9498-45B8-9B42-AC66A9D60DB7}" dt="2022-06-25T06:40:35.300" v="19948"/>
          <ac:picMkLst>
            <pc:docMk/>
            <pc:sldMk cId="1847487427" sldId="266"/>
            <ac:picMk id="773" creationId="{DCFD2089-D1F8-3BF5-3A0B-065FEB4A339F}"/>
          </ac:picMkLst>
        </pc:picChg>
        <pc:picChg chg="add del mod">
          <ac:chgData name="Neil Thompson" userId="48f15031-3f30-4d0d-bb58-a7421f5db4b7" providerId="ADAL" clId="{F8C3549F-9498-45B8-9B42-AC66A9D60DB7}" dt="2022-06-25T06:40:36.203" v="19996"/>
          <ac:picMkLst>
            <pc:docMk/>
            <pc:sldMk cId="1847487427" sldId="266"/>
            <ac:picMk id="777" creationId="{38874FDC-ACA8-B0AD-069C-20AE351B8A3B}"/>
          </ac:picMkLst>
        </pc:picChg>
        <pc:picChg chg="add del mod">
          <ac:chgData name="Neil Thompson" userId="48f15031-3f30-4d0d-bb58-a7421f5db4b7" providerId="ADAL" clId="{F8C3549F-9498-45B8-9B42-AC66A9D60DB7}" dt="2022-06-25T06:40:37.374" v="20044"/>
          <ac:picMkLst>
            <pc:docMk/>
            <pc:sldMk cId="1847487427" sldId="266"/>
            <ac:picMk id="781" creationId="{37003AD1-BB8F-6682-8379-87BD30E14D5A}"/>
          </ac:picMkLst>
        </pc:picChg>
        <pc:picChg chg="add del mod">
          <ac:chgData name="Neil Thompson" userId="48f15031-3f30-4d0d-bb58-a7421f5db4b7" providerId="ADAL" clId="{F8C3549F-9498-45B8-9B42-AC66A9D60DB7}" dt="2022-06-25T06:40:38.192" v="20092"/>
          <ac:picMkLst>
            <pc:docMk/>
            <pc:sldMk cId="1847487427" sldId="266"/>
            <ac:picMk id="785" creationId="{C9424A73-250C-E0B7-0235-1BA22991DE4C}"/>
          </ac:picMkLst>
        </pc:picChg>
        <pc:picChg chg="add del mod">
          <ac:chgData name="Neil Thompson" userId="48f15031-3f30-4d0d-bb58-a7421f5db4b7" providerId="ADAL" clId="{F8C3549F-9498-45B8-9B42-AC66A9D60DB7}" dt="2022-06-25T06:40:38.910" v="20140"/>
          <ac:picMkLst>
            <pc:docMk/>
            <pc:sldMk cId="1847487427" sldId="266"/>
            <ac:picMk id="789" creationId="{E4233327-419A-69B0-208E-4A02E0E6B1CC}"/>
          </ac:picMkLst>
        </pc:picChg>
        <pc:picChg chg="add del mod">
          <ac:chgData name="Neil Thompson" userId="48f15031-3f30-4d0d-bb58-a7421f5db4b7" providerId="ADAL" clId="{F8C3549F-9498-45B8-9B42-AC66A9D60DB7}" dt="2022-06-25T06:40:39.357" v="20188"/>
          <ac:picMkLst>
            <pc:docMk/>
            <pc:sldMk cId="1847487427" sldId="266"/>
            <ac:picMk id="793" creationId="{C6AAA0BD-3757-A36B-3F96-206547A303F1}"/>
          </ac:picMkLst>
        </pc:picChg>
        <pc:picChg chg="add del mod">
          <ac:chgData name="Neil Thompson" userId="48f15031-3f30-4d0d-bb58-a7421f5db4b7" providerId="ADAL" clId="{F8C3549F-9498-45B8-9B42-AC66A9D60DB7}" dt="2022-06-25T06:40:39.727" v="20236"/>
          <ac:picMkLst>
            <pc:docMk/>
            <pc:sldMk cId="1847487427" sldId="266"/>
            <ac:picMk id="797" creationId="{229F11F7-0952-4B70-97D2-0FFA5006BD46}"/>
          </ac:picMkLst>
        </pc:picChg>
        <pc:picChg chg="add del mod">
          <ac:chgData name="Neil Thompson" userId="48f15031-3f30-4d0d-bb58-a7421f5db4b7" providerId="ADAL" clId="{F8C3549F-9498-45B8-9B42-AC66A9D60DB7}" dt="2022-06-25T06:40:40.260" v="20284"/>
          <ac:picMkLst>
            <pc:docMk/>
            <pc:sldMk cId="1847487427" sldId="266"/>
            <ac:picMk id="801" creationId="{A38C4D4F-2D9C-0644-D22C-61F680995C1C}"/>
          </ac:picMkLst>
        </pc:picChg>
        <pc:picChg chg="add del mod">
          <ac:chgData name="Neil Thompson" userId="48f15031-3f30-4d0d-bb58-a7421f5db4b7" providerId="ADAL" clId="{F8C3549F-9498-45B8-9B42-AC66A9D60DB7}" dt="2022-06-25T06:40:40.529" v="20332"/>
          <ac:picMkLst>
            <pc:docMk/>
            <pc:sldMk cId="1847487427" sldId="266"/>
            <ac:picMk id="805" creationId="{75478BE4-4DD6-391B-2BA0-9F64345639AC}"/>
          </ac:picMkLst>
        </pc:picChg>
        <pc:picChg chg="add del mod">
          <ac:chgData name="Neil Thompson" userId="48f15031-3f30-4d0d-bb58-a7421f5db4b7" providerId="ADAL" clId="{F8C3549F-9498-45B8-9B42-AC66A9D60DB7}" dt="2022-06-25T06:40:40.977" v="20380"/>
          <ac:picMkLst>
            <pc:docMk/>
            <pc:sldMk cId="1847487427" sldId="266"/>
            <ac:picMk id="809" creationId="{4DDC9350-8883-4FBC-2876-CAFD41B03D7B}"/>
          </ac:picMkLst>
        </pc:picChg>
        <pc:picChg chg="add del mod">
          <ac:chgData name="Neil Thompson" userId="48f15031-3f30-4d0d-bb58-a7421f5db4b7" providerId="ADAL" clId="{F8C3549F-9498-45B8-9B42-AC66A9D60DB7}" dt="2022-06-25T06:40:41.278" v="20428"/>
          <ac:picMkLst>
            <pc:docMk/>
            <pc:sldMk cId="1847487427" sldId="266"/>
            <ac:picMk id="813" creationId="{23B1780C-D04B-EF64-662D-C9DADA84CE28}"/>
          </ac:picMkLst>
        </pc:picChg>
        <pc:picChg chg="add del mod">
          <ac:chgData name="Neil Thompson" userId="48f15031-3f30-4d0d-bb58-a7421f5db4b7" providerId="ADAL" clId="{F8C3549F-9498-45B8-9B42-AC66A9D60DB7}" dt="2022-06-25T06:40:41.563" v="20476"/>
          <ac:picMkLst>
            <pc:docMk/>
            <pc:sldMk cId="1847487427" sldId="266"/>
            <ac:picMk id="817" creationId="{4D7F37A2-D989-9A71-810B-E53487639187}"/>
          </ac:picMkLst>
        </pc:picChg>
        <pc:picChg chg="add del mod">
          <ac:chgData name="Neil Thompson" userId="48f15031-3f30-4d0d-bb58-a7421f5db4b7" providerId="ADAL" clId="{F8C3549F-9498-45B8-9B42-AC66A9D60DB7}" dt="2022-06-25T06:40:41.886" v="20524"/>
          <ac:picMkLst>
            <pc:docMk/>
            <pc:sldMk cId="1847487427" sldId="266"/>
            <ac:picMk id="821" creationId="{B2D061AA-A98A-0749-F4EA-690EB560CDD1}"/>
          </ac:picMkLst>
        </pc:picChg>
        <pc:picChg chg="add del mod">
          <ac:chgData name="Neil Thompson" userId="48f15031-3f30-4d0d-bb58-a7421f5db4b7" providerId="ADAL" clId="{F8C3549F-9498-45B8-9B42-AC66A9D60DB7}" dt="2022-06-25T06:40:42.318" v="20572"/>
          <ac:picMkLst>
            <pc:docMk/>
            <pc:sldMk cId="1847487427" sldId="266"/>
            <ac:picMk id="825" creationId="{A5DD285A-B45E-D97C-122C-AE6DB8A87A07}"/>
          </ac:picMkLst>
        </pc:picChg>
        <pc:picChg chg="add del mod">
          <ac:chgData name="Neil Thompson" userId="48f15031-3f30-4d0d-bb58-a7421f5db4b7" providerId="ADAL" clId="{F8C3549F-9498-45B8-9B42-AC66A9D60DB7}" dt="2022-06-25T06:40:42.634" v="20620"/>
          <ac:picMkLst>
            <pc:docMk/>
            <pc:sldMk cId="1847487427" sldId="266"/>
            <ac:picMk id="829" creationId="{B56A7202-5459-C004-BEDD-A55BCB5F366B}"/>
          </ac:picMkLst>
        </pc:picChg>
        <pc:picChg chg="add del mod">
          <ac:chgData name="Neil Thompson" userId="48f15031-3f30-4d0d-bb58-a7421f5db4b7" providerId="ADAL" clId="{F8C3549F-9498-45B8-9B42-AC66A9D60DB7}" dt="2022-06-25T06:40:42.988" v="20668"/>
          <ac:picMkLst>
            <pc:docMk/>
            <pc:sldMk cId="1847487427" sldId="266"/>
            <ac:picMk id="833" creationId="{D64838F6-336C-2C84-EBBB-542AA30D3FA6}"/>
          </ac:picMkLst>
        </pc:picChg>
        <pc:picChg chg="add del mod">
          <ac:chgData name="Neil Thompson" userId="48f15031-3f30-4d0d-bb58-a7421f5db4b7" providerId="ADAL" clId="{F8C3549F-9498-45B8-9B42-AC66A9D60DB7}" dt="2022-06-25T06:40:43.409" v="20716"/>
          <ac:picMkLst>
            <pc:docMk/>
            <pc:sldMk cId="1847487427" sldId="266"/>
            <ac:picMk id="837" creationId="{93A4A78D-7B97-A75C-BB4C-8013B6E1E476}"/>
          </ac:picMkLst>
        </pc:picChg>
        <pc:picChg chg="add del mod">
          <ac:chgData name="Neil Thompson" userId="48f15031-3f30-4d0d-bb58-a7421f5db4b7" providerId="ADAL" clId="{F8C3549F-9498-45B8-9B42-AC66A9D60DB7}" dt="2022-06-25T06:40:43.780" v="20764"/>
          <ac:picMkLst>
            <pc:docMk/>
            <pc:sldMk cId="1847487427" sldId="266"/>
            <ac:picMk id="841" creationId="{C6ADEF18-B7C8-A5E7-EC50-B98B7186B424}"/>
          </ac:picMkLst>
        </pc:picChg>
        <pc:picChg chg="add del mod">
          <ac:chgData name="Neil Thompson" userId="48f15031-3f30-4d0d-bb58-a7421f5db4b7" providerId="ADAL" clId="{F8C3549F-9498-45B8-9B42-AC66A9D60DB7}" dt="2022-06-25T06:40:45.617" v="20812"/>
          <ac:picMkLst>
            <pc:docMk/>
            <pc:sldMk cId="1847487427" sldId="266"/>
            <ac:picMk id="845" creationId="{A8C93D89-943F-D375-F712-E0A41EAAAD12}"/>
          </ac:picMkLst>
        </pc:picChg>
        <pc:picChg chg="add mod">
          <ac:chgData name="Neil Thompson" userId="48f15031-3f30-4d0d-bb58-a7421f5db4b7" providerId="ADAL" clId="{F8C3549F-9498-45B8-9B42-AC66A9D60DB7}" dt="2022-06-25T06:40:45.632" v="20827"/>
          <ac:picMkLst>
            <pc:docMk/>
            <pc:sldMk cId="1847487427" sldId="266"/>
            <ac:picMk id="849" creationId="{5312C55E-33EB-5938-0686-85DA17988DD7}"/>
          </ac:picMkLst>
        </pc:picChg>
        <pc:picChg chg="add del mod">
          <ac:chgData name="Neil Thompson" userId="48f15031-3f30-4d0d-bb58-a7421f5db4b7" providerId="ADAL" clId="{F8C3549F-9498-45B8-9B42-AC66A9D60DB7}" dt="2022-06-25T06:40:51.194" v="20902"/>
          <ac:picMkLst>
            <pc:docMk/>
            <pc:sldMk cId="1847487427" sldId="266"/>
            <ac:picMk id="853" creationId="{1D4240AB-017C-A1FA-503B-60D6359BF6DC}"/>
          </ac:picMkLst>
        </pc:picChg>
        <pc:picChg chg="add del mod">
          <ac:chgData name="Neil Thompson" userId="48f15031-3f30-4d0d-bb58-a7421f5db4b7" providerId="ADAL" clId="{F8C3549F-9498-45B8-9B42-AC66A9D60DB7}" dt="2022-06-25T06:40:52.805" v="20950"/>
          <ac:picMkLst>
            <pc:docMk/>
            <pc:sldMk cId="1847487427" sldId="266"/>
            <ac:picMk id="857" creationId="{806CF740-996B-F1F6-CE86-C0E39461117A}"/>
          </ac:picMkLst>
        </pc:picChg>
        <pc:picChg chg="add del mod">
          <ac:chgData name="Neil Thompson" userId="48f15031-3f30-4d0d-bb58-a7421f5db4b7" providerId="ADAL" clId="{F8C3549F-9498-45B8-9B42-AC66A9D60DB7}" dt="2022-06-25T06:40:54.186" v="20998"/>
          <ac:picMkLst>
            <pc:docMk/>
            <pc:sldMk cId="1847487427" sldId="266"/>
            <ac:picMk id="861" creationId="{40244310-683C-046A-BE1C-F723F29B18A0}"/>
          </ac:picMkLst>
        </pc:picChg>
        <pc:picChg chg="add del mod">
          <ac:chgData name="Neil Thompson" userId="48f15031-3f30-4d0d-bb58-a7421f5db4b7" providerId="ADAL" clId="{F8C3549F-9498-45B8-9B42-AC66A9D60DB7}" dt="2022-06-25T06:40:58.741" v="21015" actId="478"/>
          <ac:picMkLst>
            <pc:docMk/>
            <pc:sldMk cId="1847487427" sldId="266"/>
            <ac:picMk id="865" creationId="{64BE7207-B275-59B2-AE4A-98E54D1EEFD2}"/>
          </ac:picMkLst>
        </pc:picChg>
        <pc:picChg chg="add del mod">
          <ac:chgData name="Neil Thompson" userId="48f15031-3f30-4d0d-bb58-a7421f5db4b7" providerId="ADAL" clId="{F8C3549F-9498-45B8-9B42-AC66A9D60DB7}" dt="2022-06-25T06:41:04.049" v="21089"/>
          <ac:picMkLst>
            <pc:docMk/>
            <pc:sldMk cId="1847487427" sldId="266"/>
            <ac:picMk id="869" creationId="{3B69C4EB-A955-9679-2CA7-A0EF01747675}"/>
          </ac:picMkLst>
        </pc:picChg>
        <pc:picChg chg="add mod">
          <ac:chgData name="Neil Thompson" userId="48f15031-3f30-4d0d-bb58-a7421f5db4b7" providerId="ADAL" clId="{F8C3549F-9498-45B8-9B42-AC66A9D60DB7}" dt="2022-06-25T06:41:04.055" v="21104"/>
          <ac:picMkLst>
            <pc:docMk/>
            <pc:sldMk cId="1847487427" sldId="266"/>
            <ac:picMk id="873" creationId="{623EE96E-6B65-F754-8A40-7AA7A3B14B6C}"/>
          </ac:picMkLst>
        </pc:picChg>
        <pc:picChg chg="add mod">
          <ac:chgData name="Neil Thompson" userId="48f15031-3f30-4d0d-bb58-a7421f5db4b7" providerId="ADAL" clId="{F8C3549F-9498-45B8-9B42-AC66A9D60DB7}" dt="2022-06-25T06:41:13.389" v="21208"/>
          <ac:picMkLst>
            <pc:docMk/>
            <pc:sldMk cId="1847487427" sldId="266"/>
            <ac:picMk id="881" creationId="{6CA63A98-963E-E21E-734D-61D5D681BAE2}"/>
          </ac:picMkLst>
        </pc:picChg>
        <pc:picChg chg="add mod">
          <ac:chgData name="Neil Thompson" userId="48f15031-3f30-4d0d-bb58-a7421f5db4b7" providerId="ADAL" clId="{F8C3549F-9498-45B8-9B42-AC66A9D60DB7}" dt="2022-06-25T06:42:33.350" v="21243" actId="1076"/>
          <ac:picMkLst>
            <pc:docMk/>
            <pc:sldMk cId="1847487427" sldId="266"/>
            <ac:picMk id="884" creationId="{CF1340C0-CD7D-5134-F879-3B0BCD41556A}"/>
          </ac:picMkLst>
        </pc:picChg>
        <pc:picChg chg="add del mod">
          <ac:chgData name="Neil Thompson" userId="48f15031-3f30-4d0d-bb58-a7421f5db4b7" providerId="ADAL" clId="{F8C3549F-9498-45B8-9B42-AC66A9D60DB7}" dt="2022-06-25T06:42:46.312" v="21317"/>
          <ac:picMkLst>
            <pc:docMk/>
            <pc:sldMk cId="1847487427" sldId="266"/>
            <ac:picMk id="888" creationId="{3E754EF2-CD2A-95EF-E304-7BD55E8DC6BA}"/>
          </ac:picMkLst>
        </pc:picChg>
        <pc:picChg chg="add mod">
          <ac:chgData name="Neil Thompson" userId="48f15031-3f30-4d0d-bb58-a7421f5db4b7" providerId="ADAL" clId="{F8C3549F-9498-45B8-9B42-AC66A9D60DB7}" dt="2022-06-25T06:42:46.328" v="21332"/>
          <ac:picMkLst>
            <pc:docMk/>
            <pc:sldMk cId="1847487427" sldId="266"/>
            <ac:picMk id="892" creationId="{331F1A84-9715-68AC-0883-5BD62F4D5DB4}"/>
          </ac:picMkLst>
        </pc:picChg>
        <pc:picChg chg="add del mod">
          <ac:chgData name="Neil Thompson" userId="48f15031-3f30-4d0d-bb58-a7421f5db4b7" providerId="ADAL" clId="{F8C3549F-9498-45B8-9B42-AC66A9D60DB7}" dt="2022-06-25T06:42:51.359" v="21407"/>
          <ac:picMkLst>
            <pc:docMk/>
            <pc:sldMk cId="1847487427" sldId="266"/>
            <ac:picMk id="896" creationId="{C5BF56DE-DBCD-8F94-4052-5B38C0B3FE17}"/>
          </ac:picMkLst>
        </pc:picChg>
        <pc:picChg chg="add del mod">
          <ac:chgData name="Neil Thompson" userId="48f15031-3f30-4d0d-bb58-a7421f5db4b7" providerId="ADAL" clId="{F8C3549F-9498-45B8-9B42-AC66A9D60DB7}" dt="2022-06-25T06:42:52.183" v="21455"/>
          <ac:picMkLst>
            <pc:docMk/>
            <pc:sldMk cId="1847487427" sldId="266"/>
            <ac:picMk id="900" creationId="{E5D7F5F1-AC90-8697-AE43-B0122A66BD07}"/>
          </ac:picMkLst>
        </pc:picChg>
        <pc:picChg chg="add del mod">
          <ac:chgData name="Neil Thompson" userId="48f15031-3f30-4d0d-bb58-a7421f5db4b7" providerId="ADAL" clId="{F8C3549F-9498-45B8-9B42-AC66A9D60DB7}" dt="2022-06-25T06:42:52.879" v="21503"/>
          <ac:picMkLst>
            <pc:docMk/>
            <pc:sldMk cId="1847487427" sldId="266"/>
            <ac:picMk id="904" creationId="{08231F37-9FFD-1DA9-9C9A-41497119AF4D}"/>
          </ac:picMkLst>
        </pc:picChg>
        <pc:picChg chg="add del mod">
          <ac:chgData name="Neil Thompson" userId="48f15031-3f30-4d0d-bb58-a7421f5db4b7" providerId="ADAL" clId="{F8C3549F-9498-45B8-9B42-AC66A9D60DB7}" dt="2022-06-25T06:42:53.581" v="21551"/>
          <ac:picMkLst>
            <pc:docMk/>
            <pc:sldMk cId="1847487427" sldId="266"/>
            <ac:picMk id="908" creationId="{398E39D0-6DF6-75C5-4FBD-20DF5F2D0F9B}"/>
          </ac:picMkLst>
        </pc:picChg>
        <pc:picChg chg="add del mod">
          <ac:chgData name="Neil Thompson" userId="48f15031-3f30-4d0d-bb58-a7421f5db4b7" providerId="ADAL" clId="{F8C3549F-9498-45B8-9B42-AC66A9D60DB7}" dt="2022-06-25T06:42:54.253" v="21599"/>
          <ac:picMkLst>
            <pc:docMk/>
            <pc:sldMk cId="1847487427" sldId="266"/>
            <ac:picMk id="912" creationId="{865424D0-5572-166C-CCF5-DED4961539CF}"/>
          </ac:picMkLst>
        </pc:picChg>
        <pc:picChg chg="add del mod">
          <ac:chgData name="Neil Thompson" userId="48f15031-3f30-4d0d-bb58-a7421f5db4b7" providerId="ADAL" clId="{F8C3549F-9498-45B8-9B42-AC66A9D60DB7}" dt="2022-06-25T06:42:54.909" v="21647"/>
          <ac:picMkLst>
            <pc:docMk/>
            <pc:sldMk cId="1847487427" sldId="266"/>
            <ac:picMk id="916" creationId="{DB0C1B0F-A9AD-6A71-B7B0-FB3E76B593DD}"/>
          </ac:picMkLst>
        </pc:picChg>
        <pc:picChg chg="add del mod">
          <ac:chgData name="Neil Thompson" userId="48f15031-3f30-4d0d-bb58-a7421f5db4b7" providerId="ADAL" clId="{F8C3549F-9498-45B8-9B42-AC66A9D60DB7}" dt="2022-06-25T06:42:55.728" v="21695"/>
          <ac:picMkLst>
            <pc:docMk/>
            <pc:sldMk cId="1847487427" sldId="266"/>
            <ac:picMk id="920" creationId="{B671443B-0CFB-66A4-47CF-337E1994C448}"/>
          </ac:picMkLst>
        </pc:picChg>
        <pc:picChg chg="add del mod">
          <ac:chgData name="Neil Thompson" userId="48f15031-3f30-4d0d-bb58-a7421f5db4b7" providerId="ADAL" clId="{F8C3549F-9498-45B8-9B42-AC66A9D60DB7}" dt="2022-06-25T06:42:56.360" v="21743"/>
          <ac:picMkLst>
            <pc:docMk/>
            <pc:sldMk cId="1847487427" sldId="266"/>
            <ac:picMk id="924" creationId="{2CB8D71C-28DF-02FD-1CE8-ECC2412764CF}"/>
          </ac:picMkLst>
        </pc:picChg>
        <pc:picChg chg="add del mod">
          <ac:chgData name="Neil Thompson" userId="48f15031-3f30-4d0d-bb58-a7421f5db4b7" providerId="ADAL" clId="{F8C3549F-9498-45B8-9B42-AC66A9D60DB7}" dt="2022-06-25T06:42:57.030" v="21791"/>
          <ac:picMkLst>
            <pc:docMk/>
            <pc:sldMk cId="1847487427" sldId="266"/>
            <ac:picMk id="928" creationId="{3D699372-4CD7-F0FD-AA2D-246D319577B4}"/>
          </ac:picMkLst>
        </pc:picChg>
        <pc:picChg chg="add del mod">
          <ac:chgData name="Neil Thompson" userId="48f15031-3f30-4d0d-bb58-a7421f5db4b7" providerId="ADAL" clId="{F8C3549F-9498-45B8-9B42-AC66A9D60DB7}" dt="2022-06-25T06:42:57.632" v="21839"/>
          <ac:picMkLst>
            <pc:docMk/>
            <pc:sldMk cId="1847487427" sldId="266"/>
            <ac:picMk id="932" creationId="{A2FA5826-4046-3FD9-153D-D5BB27BDC023}"/>
          </ac:picMkLst>
        </pc:picChg>
        <pc:picChg chg="add del mod">
          <ac:chgData name="Neil Thompson" userId="48f15031-3f30-4d0d-bb58-a7421f5db4b7" providerId="ADAL" clId="{F8C3549F-9498-45B8-9B42-AC66A9D60DB7}" dt="2022-06-25T06:42:58.180" v="21887"/>
          <ac:picMkLst>
            <pc:docMk/>
            <pc:sldMk cId="1847487427" sldId="266"/>
            <ac:picMk id="936" creationId="{3B6B88EA-8F48-F7BB-DD97-A7DE349C0657}"/>
          </ac:picMkLst>
        </pc:picChg>
        <pc:picChg chg="add del mod">
          <ac:chgData name="Neil Thompson" userId="48f15031-3f30-4d0d-bb58-a7421f5db4b7" providerId="ADAL" clId="{F8C3549F-9498-45B8-9B42-AC66A9D60DB7}" dt="2022-06-25T06:42:58.735" v="21935"/>
          <ac:picMkLst>
            <pc:docMk/>
            <pc:sldMk cId="1847487427" sldId="266"/>
            <ac:picMk id="940" creationId="{D8140380-BF77-C6E8-1203-E33BA062E78F}"/>
          </ac:picMkLst>
        </pc:picChg>
        <pc:picChg chg="add del mod">
          <ac:chgData name="Neil Thompson" userId="48f15031-3f30-4d0d-bb58-a7421f5db4b7" providerId="ADAL" clId="{F8C3549F-9498-45B8-9B42-AC66A9D60DB7}" dt="2022-06-25T06:42:59.221" v="21983"/>
          <ac:picMkLst>
            <pc:docMk/>
            <pc:sldMk cId="1847487427" sldId="266"/>
            <ac:picMk id="944" creationId="{64C14FD4-622A-D42B-80CC-EB97F3A0281D}"/>
          </ac:picMkLst>
        </pc:picChg>
        <pc:picChg chg="add del mod">
          <ac:chgData name="Neil Thompson" userId="48f15031-3f30-4d0d-bb58-a7421f5db4b7" providerId="ADAL" clId="{F8C3549F-9498-45B8-9B42-AC66A9D60DB7}" dt="2022-06-25T06:43:00.108" v="22031"/>
          <ac:picMkLst>
            <pc:docMk/>
            <pc:sldMk cId="1847487427" sldId="266"/>
            <ac:picMk id="948" creationId="{9031227C-AF25-975C-6F15-1A25FE17966C}"/>
          </ac:picMkLst>
        </pc:picChg>
        <pc:picChg chg="add del mod">
          <ac:chgData name="Neil Thompson" userId="48f15031-3f30-4d0d-bb58-a7421f5db4b7" providerId="ADAL" clId="{F8C3549F-9498-45B8-9B42-AC66A9D60DB7}" dt="2022-06-25T06:43:01.044" v="22079"/>
          <ac:picMkLst>
            <pc:docMk/>
            <pc:sldMk cId="1847487427" sldId="266"/>
            <ac:picMk id="952" creationId="{1C9BA13F-A58F-2C47-A9EC-D2E0B8C2534B}"/>
          </ac:picMkLst>
        </pc:picChg>
        <pc:picChg chg="add del mod">
          <ac:chgData name="Neil Thompson" userId="48f15031-3f30-4d0d-bb58-a7421f5db4b7" providerId="ADAL" clId="{F8C3549F-9498-45B8-9B42-AC66A9D60DB7}" dt="2022-06-25T06:43:02.317" v="22127"/>
          <ac:picMkLst>
            <pc:docMk/>
            <pc:sldMk cId="1847487427" sldId="266"/>
            <ac:picMk id="956" creationId="{87AA493C-8891-FE3E-8C60-1AAA534BCE6D}"/>
          </ac:picMkLst>
        </pc:picChg>
        <pc:picChg chg="add del mod">
          <ac:chgData name="Neil Thompson" userId="48f15031-3f30-4d0d-bb58-a7421f5db4b7" providerId="ADAL" clId="{F8C3549F-9498-45B8-9B42-AC66A9D60DB7}" dt="2022-06-25T06:43:03.065" v="22175"/>
          <ac:picMkLst>
            <pc:docMk/>
            <pc:sldMk cId="1847487427" sldId="266"/>
            <ac:picMk id="960" creationId="{BA5D2567-2625-710D-5E21-DBCF5C79BE05}"/>
          </ac:picMkLst>
        </pc:picChg>
        <pc:picChg chg="add del mod">
          <ac:chgData name="Neil Thompson" userId="48f15031-3f30-4d0d-bb58-a7421f5db4b7" providerId="ADAL" clId="{F8C3549F-9498-45B8-9B42-AC66A9D60DB7}" dt="2022-06-25T06:43:03.883" v="22223"/>
          <ac:picMkLst>
            <pc:docMk/>
            <pc:sldMk cId="1847487427" sldId="266"/>
            <ac:picMk id="964" creationId="{E32EF7E0-17D9-BC34-76C7-AE52AA985BB5}"/>
          </ac:picMkLst>
        </pc:picChg>
        <pc:picChg chg="add del mod">
          <ac:chgData name="Neil Thompson" userId="48f15031-3f30-4d0d-bb58-a7421f5db4b7" providerId="ADAL" clId="{F8C3549F-9498-45B8-9B42-AC66A9D60DB7}" dt="2022-06-25T06:43:04.725" v="22271"/>
          <ac:picMkLst>
            <pc:docMk/>
            <pc:sldMk cId="1847487427" sldId="266"/>
            <ac:picMk id="968" creationId="{5598C977-E9F9-1A43-870F-6D563A0BBE2A}"/>
          </ac:picMkLst>
        </pc:picChg>
        <pc:picChg chg="add del mod">
          <ac:chgData name="Neil Thompson" userId="48f15031-3f30-4d0d-bb58-a7421f5db4b7" providerId="ADAL" clId="{F8C3549F-9498-45B8-9B42-AC66A9D60DB7}" dt="2022-06-25T06:43:05.459" v="22319"/>
          <ac:picMkLst>
            <pc:docMk/>
            <pc:sldMk cId="1847487427" sldId="266"/>
            <ac:picMk id="972" creationId="{E88BC88B-6B9F-8443-6A9E-51B788320D63}"/>
          </ac:picMkLst>
        </pc:picChg>
        <pc:picChg chg="add del mod">
          <ac:chgData name="Neil Thompson" userId="48f15031-3f30-4d0d-bb58-a7421f5db4b7" providerId="ADAL" clId="{F8C3549F-9498-45B8-9B42-AC66A9D60DB7}" dt="2022-06-25T06:43:06.045" v="22367"/>
          <ac:picMkLst>
            <pc:docMk/>
            <pc:sldMk cId="1847487427" sldId="266"/>
            <ac:picMk id="976" creationId="{841BFE72-0B4A-9300-6793-854251E98DD4}"/>
          </ac:picMkLst>
        </pc:picChg>
        <pc:picChg chg="add del mod">
          <ac:chgData name="Neil Thompson" userId="48f15031-3f30-4d0d-bb58-a7421f5db4b7" providerId="ADAL" clId="{F8C3549F-9498-45B8-9B42-AC66A9D60DB7}" dt="2022-06-25T06:43:09.320" v="22415"/>
          <ac:picMkLst>
            <pc:docMk/>
            <pc:sldMk cId="1847487427" sldId="266"/>
            <ac:picMk id="980" creationId="{BDFE2AD2-1CC2-48F6-FE7F-ACCE10815DF7}"/>
          </ac:picMkLst>
        </pc:picChg>
        <pc:picChg chg="add mod">
          <ac:chgData name="Neil Thompson" userId="48f15031-3f30-4d0d-bb58-a7421f5db4b7" providerId="ADAL" clId="{F8C3549F-9498-45B8-9B42-AC66A9D60DB7}" dt="2022-06-25T06:43:09.342" v="22430"/>
          <ac:picMkLst>
            <pc:docMk/>
            <pc:sldMk cId="1847487427" sldId="266"/>
            <ac:picMk id="984" creationId="{D1A09FEB-9951-B991-4C56-9EDFC2F35E9E}"/>
          </ac:picMkLst>
        </pc:picChg>
        <pc:picChg chg="add del mod">
          <ac:chgData name="Neil Thompson" userId="48f15031-3f30-4d0d-bb58-a7421f5db4b7" providerId="ADAL" clId="{F8C3549F-9498-45B8-9B42-AC66A9D60DB7}" dt="2022-06-25T06:43:43.552" v="23127"/>
          <ac:picMkLst>
            <pc:docMk/>
            <pc:sldMk cId="1847487427" sldId="266"/>
            <ac:picMk id="988" creationId="{5B42BD2E-4A67-9494-615C-E4DF295BBFAB}"/>
          </ac:picMkLst>
        </pc:picChg>
        <pc:picChg chg="add del mod">
          <ac:chgData name="Neil Thompson" userId="48f15031-3f30-4d0d-bb58-a7421f5db4b7" providerId="ADAL" clId="{F8C3549F-9498-45B8-9B42-AC66A9D60DB7}" dt="2022-06-25T06:43:23.129" v="22547"/>
          <ac:picMkLst>
            <pc:docMk/>
            <pc:sldMk cId="1847487427" sldId="266"/>
            <ac:picMk id="992" creationId="{4A12B6D5-BED6-C77B-D995-A790EA282BD6}"/>
          </ac:picMkLst>
        </pc:picChg>
        <pc:picChg chg="add del mod">
          <ac:chgData name="Neil Thompson" userId="48f15031-3f30-4d0d-bb58-a7421f5db4b7" providerId="ADAL" clId="{F8C3549F-9498-45B8-9B42-AC66A9D60DB7}" dt="2022-06-25T06:43:23.946" v="22595"/>
          <ac:picMkLst>
            <pc:docMk/>
            <pc:sldMk cId="1847487427" sldId="266"/>
            <ac:picMk id="996" creationId="{88413A24-9884-2A05-4B55-E7F8E9438A0B}"/>
          </ac:picMkLst>
        </pc:picChg>
        <pc:picChg chg="add del mod">
          <ac:chgData name="Neil Thompson" userId="48f15031-3f30-4d0d-bb58-a7421f5db4b7" providerId="ADAL" clId="{F8C3549F-9498-45B8-9B42-AC66A9D60DB7}" dt="2022-06-25T06:43:24.764" v="22643"/>
          <ac:picMkLst>
            <pc:docMk/>
            <pc:sldMk cId="1847487427" sldId="266"/>
            <ac:picMk id="1000" creationId="{E8F709BA-8482-61C3-BD2F-ABC338EE7E9F}"/>
          </ac:picMkLst>
        </pc:picChg>
        <pc:picChg chg="add del mod">
          <ac:chgData name="Neil Thompson" userId="48f15031-3f30-4d0d-bb58-a7421f5db4b7" providerId="ADAL" clId="{F8C3549F-9498-45B8-9B42-AC66A9D60DB7}" dt="2022-06-25T06:43:25.504" v="22691"/>
          <ac:picMkLst>
            <pc:docMk/>
            <pc:sldMk cId="1847487427" sldId="266"/>
            <ac:picMk id="1004" creationId="{FC89001D-381A-5C42-F38E-E16EFBB6A70B}"/>
          </ac:picMkLst>
        </pc:picChg>
        <pc:picChg chg="add del mod">
          <ac:chgData name="Neil Thompson" userId="48f15031-3f30-4d0d-bb58-a7421f5db4b7" providerId="ADAL" clId="{F8C3549F-9498-45B8-9B42-AC66A9D60DB7}" dt="2022-06-25T06:43:26.221" v="22739"/>
          <ac:picMkLst>
            <pc:docMk/>
            <pc:sldMk cId="1847487427" sldId="266"/>
            <ac:picMk id="1008" creationId="{97C57CE6-A76E-AAFB-CD51-94AB27AB042B}"/>
          </ac:picMkLst>
        </pc:picChg>
        <pc:picChg chg="add del mod">
          <ac:chgData name="Neil Thompson" userId="48f15031-3f30-4d0d-bb58-a7421f5db4b7" providerId="ADAL" clId="{F8C3549F-9498-45B8-9B42-AC66A9D60DB7}" dt="2022-06-25T06:43:26.854" v="22787"/>
          <ac:picMkLst>
            <pc:docMk/>
            <pc:sldMk cId="1847487427" sldId="266"/>
            <ac:picMk id="1012" creationId="{E8ACA701-499B-1003-5D05-B2E19F2E25DB}"/>
          </ac:picMkLst>
        </pc:picChg>
        <pc:picChg chg="add del mod">
          <ac:chgData name="Neil Thompson" userId="48f15031-3f30-4d0d-bb58-a7421f5db4b7" providerId="ADAL" clId="{F8C3549F-9498-45B8-9B42-AC66A9D60DB7}" dt="2022-06-25T06:43:27.356" v="22835"/>
          <ac:picMkLst>
            <pc:docMk/>
            <pc:sldMk cId="1847487427" sldId="266"/>
            <ac:picMk id="1016" creationId="{82E4F7F7-BD8E-C6F7-8C89-CC194B529873}"/>
          </ac:picMkLst>
        </pc:picChg>
        <pc:picChg chg="add del mod">
          <ac:chgData name="Neil Thompson" userId="48f15031-3f30-4d0d-bb58-a7421f5db4b7" providerId="ADAL" clId="{F8C3549F-9498-45B8-9B42-AC66A9D60DB7}" dt="2022-06-25T06:43:27.694" v="22883"/>
          <ac:picMkLst>
            <pc:docMk/>
            <pc:sldMk cId="1847487427" sldId="266"/>
            <ac:picMk id="1020" creationId="{E696F04C-B451-F928-A225-935B4BEC218C}"/>
          </ac:picMkLst>
        </pc:picChg>
        <pc:picChg chg="add del mod">
          <ac:chgData name="Neil Thompson" userId="48f15031-3f30-4d0d-bb58-a7421f5db4b7" providerId="ADAL" clId="{F8C3549F-9498-45B8-9B42-AC66A9D60DB7}" dt="2022-06-25T06:43:28.111" v="22931"/>
          <ac:picMkLst>
            <pc:docMk/>
            <pc:sldMk cId="1847487427" sldId="266"/>
            <ac:picMk id="1024" creationId="{01AAA5C1-A73B-C544-1433-C49AA4B49721}"/>
          </ac:picMkLst>
        </pc:picChg>
        <pc:picChg chg="add del mod">
          <ac:chgData name="Neil Thompson" userId="48f15031-3f30-4d0d-bb58-a7421f5db4b7" providerId="ADAL" clId="{F8C3549F-9498-45B8-9B42-AC66A9D60DB7}" dt="2022-06-25T06:43:32.700" v="22953"/>
          <ac:picMkLst>
            <pc:docMk/>
            <pc:sldMk cId="1847487427" sldId="266"/>
            <ac:picMk id="1028" creationId="{4B9AC247-C4BB-E970-58C3-C28DDF171584}"/>
          </ac:picMkLst>
        </pc:picChg>
        <pc:picChg chg="add del mod">
          <ac:chgData name="Neil Thompson" userId="48f15031-3f30-4d0d-bb58-a7421f5db4b7" providerId="ADAL" clId="{F8C3549F-9498-45B8-9B42-AC66A9D60DB7}" dt="2022-06-25T06:43:35.229" v="23031"/>
          <ac:picMkLst>
            <pc:docMk/>
            <pc:sldMk cId="1847487427" sldId="266"/>
            <ac:picMk id="1032" creationId="{E599E17F-3D45-F82C-8345-8E1AE9AFEF29}"/>
          </ac:picMkLst>
        </pc:picChg>
        <pc:picChg chg="add del mod">
          <ac:chgData name="Neil Thompson" userId="48f15031-3f30-4d0d-bb58-a7421f5db4b7" providerId="ADAL" clId="{F8C3549F-9498-45B8-9B42-AC66A9D60DB7}" dt="2022-06-25T06:43:36.479" v="23079"/>
          <ac:picMkLst>
            <pc:docMk/>
            <pc:sldMk cId="1847487427" sldId="266"/>
            <ac:picMk id="1036" creationId="{DCCB910F-6DA8-5813-A4C1-2311CB2203B2}"/>
          </ac:picMkLst>
        </pc:picChg>
        <pc:picChg chg="add mod">
          <ac:chgData name="Neil Thompson" userId="48f15031-3f30-4d0d-bb58-a7421f5db4b7" providerId="ADAL" clId="{F8C3549F-9498-45B8-9B42-AC66A9D60DB7}" dt="2022-06-25T06:43:36.495" v="23094"/>
          <ac:picMkLst>
            <pc:docMk/>
            <pc:sldMk cId="1847487427" sldId="266"/>
            <ac:picMk id="1040" creationId="{ED6A599D-B941-352C-3FD7-B3EDB48E4907}"/>
          </ac:picMkLst>
        </pc:picChg>
        <pc:picChg chg="add del mod">
          <ac:chgData name="Neil Thompson" userId="48f15031-3f30-4d0d-bb58-a7421f5db4b7" providerId="ADAL" clId="{F8C3549F-9498-45B8-9B42-AC66A9D60DB7}" dt="2022-06-25T06:43:44.641" v="23175"/>
          <ac:picMkLst>
            <pc:docMk/>
            <pc:sldMk cId="1847487427" sldId="266"/>
            <ac:picMk id="1044" creationId="{0BC1FB68-8F22-5BCA-5A05-8F17AC53A650}"/>
          </ac:picMkLst>
        </pc:picChg>
        <pc:picChg chg="add del mod">
          <ac:chgData name="Neil Thompson" userId="48f15031-3f30-4d0d-bb58-a7421f5db4b7" providerId="ADAL" clId="{F8C3549F-9498-45B8-9B42-AC66A9D60DB7}" dt="2022-06-25T06:43:47.369" v="23223"/>
          <ac:picMkLst>
            <pc:docMk/>
            <pc:sldMk cId="1847487427" sldId="266"/>
            <ac:picMk id="1048" creationId="{E649A106-F319-8112-F612-A4854B606EB0}"/>
          </ac:picMkLst>
        </pc:picChg>
        <pc:picChg chg="add del mod">
          <ac:chgData name="Neil Thompson" userId="48f15031-3f30-4d0d-bb58-a7421f5db4b7" providerId="ADAL" clId="{F8C3549F-9498-45B8-9B42-AC66A9D60DB7}" dt="2022-06-25T06:43:48.286" v="23271"/>
          <ac:picMkLst>
            <pc:docMk/>
            <pc:sldMk cId="1847487427" sldId="266"/>
            <ac:picMk id="1052" creationId="{123C4EEB-3325-EC17-1975-0831055185AC}"/>
          </ac:picMkLst>
        </pc:picChg>
        <pc:picChg chg="add del mod">
          <ac:chgData name="Neil Thompson" userId="48f15031-3f30-4d0d-bb58-a7421f5db4b7" providerId="ADAL" clId="{F8C3549F-9498-45B8-9B42-AC66A9D60DB7}" dt="2022-06-25T06:43:48.618" v="23319"/>
          <ac:picMkLst>
            <pc:docMk/>
            <pc:sldMk cId="1847487427" sldId="266"/>
            <ac:picMk id="1056" creationId="{0311C1A7-2A19-C154-5840-2DB92BBA93E3}"/>
          </ac:picMkLst>
        </pc:picChg>
        <pc:picChg chg="add del mod">
          <ac:chgData name="Neil Thompson" userId="48f15031-3f30-4d0d-bb58-a7421f5db4b7" providerId="ADAL" clId="{F8C3549F-9498-45B8-9B42-AC66A9D60DB7}" dt="2022-06-25T06:43:49.104" v="23367"/>
          <ac:picMkLst>
            <pc:docMk/>
            <pc:sldMk cId="1847487427" sldId="266"/>
            <ac:picMk id="1060" creationId="{6FDCC7BE-454A-43C8-014A-409A570BB1FE}"/>
          </ac:picMkLst>
        </pc:picChg>
        <pc:picChg chg="add del mod">
          <ac:chgData name="Neil Thompson" userId="48f15031-3f30-4d0d-bb58-a7421f5db4b7" providerId="ADAL" clId="{F8C3549F-9498-45B8-9B42-AC66A9D60DB7}" dt="2022-06-25T06:43:51.570" v="23415"/>
          <ac:picMkLst>
            <pc:docMk/>
            <pc:sldMk cId="1847487427" sldId="266"/>
            <ac:picMk id="1064" creationId="{5DA62915-6432-0AC2-FEDD-041B2F5F8752}"/>
          </ac:picMkLst>
        </pc:picChg>
        <pc:picChg chg="add mod">
          <ac:chgData name="Neil Thompson" userId="48f15031-3f30-4d0d-bb58-a7421f5db4b7" providerId="ADAL" clId="{F8C3549F-9498-45B8-9B42-AC66A9D60DB7}" dt="2022-06-25T06:43:51.570" v="23430"/>
          <ac:picMkLst>
            <pc:docMk/>
            <pc:sldMk cId="1847487427" sldId="266"/>
            <ac:picMk id="1068" creationId="{0E073892-817F-AD30-25E1-8FA85A04C7F5}"/>
          </ac:picMkLst>
        </pc:picChg>
        <pc:picChg chg="add mod">
          <ac:chgData name="Neil Thompson" userId="48f15031-3f30-4d0d-bb58-a7421f5db4b7" providerId="ADAL" clId="{F8C3549F-9498-45B8-9B42-AC66A9D60DB7}" dt="2022-06-25T06:44:20.547" v="23475"/>
          <ac:picMkLst>
            <pc:docMk/>
            <pc:sldMk cId="1847487427" sldId="266"/>
            <ac:picMk id="1072" creationId="{F57AEB88-94B8-57A5-1B89-5B6D4449417E}"/>
          </ac:picMkLst>
        </pc:picChg>
        <pc:picChg chg="add del mod">
          <ac:chgData name="Neil Thompson" userId="48f15031-3f30-4d0d-bb58-a7421f5db4b7" providerId="ADAL" clId="{F8C3549F-9498-45B8-9B42-AC66A9D60DB7}" dt="2022-06-25T06:44:25.268" v="23550"/>
          <ac:picMkLst>
            <pc:docMk/>
            <pc:sldMk cId="1847487427" sldId="266"/>
            <ac:picMk id="1076" creationId="{798C7CF9-B485-822A-C38D-1E4C6C69C015}"/>
          </ac:picMkLst>
        </pc:picChg>
        <pc:picChg chg="add mod">
          <ac:chgData name="Neil Thompson" userId="48f15031-3f30-4d0d-bb58-a7421f5db4b7" providerId="ADAL" clId="{F8C3549F-9498-45B8-9B42-AC66A9D60DB7}" dt="2022-06-25T06:47:07.918" v="23760" actId="12789"/>
          <ac:picMkLst>
            <pc:docMk/>
            <pc:sldMk cId="1847487427" sldId="266"/>
            <ac:picMk id="1080" creationId="{C619D100-0021-E1DF-9678-73E365AF2777}"/>
          </ac:picMkLst>
        </pc:picChg>
        <pc:picChg chg="add del mod">
          <ac:chgData name="Neil Thompson" userId="48f15031-3f30-4d0d-bb58-a7421f5db4b7" providerId="ADAL" clId="{F8C3549F-9498-45B8-9B42-AC66A9D60DB7}" dt="2022-06-25T06:44:30.354" v="23640"/>
          <ac:picMkLst>
            <pc:docMk/>
            <pc:sldMk cId="1847487427" sldId="266"/>
            <ac:picMk id="1084" creationId="{308B11F9-DA8E-FBA5-C5CE-C61F43F09433}"/>
          </ac:picMkLst>
        </pc:picChg>
        <pc:picChg chg="add mod">
          <ac:chgData name="Neil Thompson" userId="48f15031-3f30-4d0d-bb58-a7421f5db4b7" providerId="ADAL" clId="{F8C3549F-9498-45B8-9B42-AC66A9D60DB7}" dt="2022-06-25T06:47:07.918" v="23760" actId="12789"/>
          <ac:picMkLst>
            <pc:docMk/>
            <pc:sldMk cId="1847487427" sldId="266"/>
            <ac:picMk id="1088" creationId="{CF118A67-6D56-78F6-F5C1-958182DD09F6}"/>
          </ac:picMkLst>
        </pc:picChg>
        <pc:picChg chg="add mod">
          <ac:chgData name="Neil Thompson" userId="48f15031-3f30-4d0d-bb58-a7421f5db4b7" providerId="ADAL" clId="{F8C3549F-9498-45B8-9B42-AC66A9D60DB7}" dt="2022-06-25T06:47:07.918" v="23760" actId="12789"/>
          <ac:picMkLst>
            <pc:docMk/>
            <pc:sldMk cId="1847487427" sldId="266"/>
            <ac:picMk id="1096" creationId="{4573EF16-34B1-F4F6-503B-24F0D77A1467}"/>
          </ac:picMkLst>
        </pc:picChg>
        <pc:picChg chg="add del mod">
          <ac:chgData name="Neil Thompson" userId="48f15031-3f30-4d0d-bb58-a7421f5db4b7" providerId="ADAL" clId="{F8C3549F-9498-45B8-9B42-AC66A9D60DB7}" dt="2022-06-25T06:47:27.254" v="23834"/>
          <ac:picMkLst>
            <pc:docMk/>
            <pc:sldMk cId="1847487427" sldId="266"/>
            <ac:picMk id="1100" creationId="{F258DD45-A59C-F4A6-F3D9-E4D52E37F0AB}"/>
          </ac:picMkLst>
        </pc:picChg>
        <pc:picChg chg="add mod">
          <ac:chgData name="Neil Thompson" userId="48f15031-3f30-4d0d-bb58-a7421f5db4b7" providerId="ADAL" clId="{F8C3549F-9498-45B8-9B42-AC66A9D60DB7}" dt="2022-06-25T06:47:27.270" v="23849"/>
          <ac:picMkLst>
            <pc:docMk/>
            <pc:sldMk cId="1847487427" sldId="266"/>
            <ac:picMk id="1104" creationId="{152639DB-833E-A98D-B0F8-82038256AB39}"/>
          </ac:picMkLst>
        </pc:picChg>
        <pc:picChg chg="add del mod">
          <ac:chgData name="Neil Thompson" userId="48f15031-3f30-4d0d-bb58-a7421f5db4b7" providerId="ADAL" clId="{F8C3549F-9498-45B8-9B42-AC66A9D60DB7}" dt="2022-06-25T06:47:38.585" v="23924"/>
          <ac:picMkLst>
            <pc:docMk/>
            <pc:sldMk cId="1847487427" sldId="266"/>
            <ac:picMk id="1108" creationId="{B2AFE385-1BD6-1576-2CD2-5BC0086F7C67}"/>
          </ac:picMkLst>
        </pc:picChg>
        <pc:picChg chg="add del mod">
          <ac:chgData name="Neil Thompson" userId="48f15031-3f30-4d0d-bb58-a7421f5db4b7" providerId="ADAL" clId="{F8C3549F-9498-45B8-9B42-AC66A9D60DB7}" dt="2022-06-25T06:47:39.588" v="23972"/>
          <ac:picMkLst>
            <pc:docMk/>
            <pc:sldMk cId="1847487427" sldId="266"/>
            <ac:picMk id="1112" creationId="{4E01FD67-D778-D019-C38B-5DC8ACBC8796}"/>
          </ac:picMkLst>
        </pc:picChg>
        <pc:picChg chg="add del mod">
          <ac:chgData name="Neil Thompson" userId="48f15031-3f30-4d0d-bb58-a7421f5db4b7" providerId="ADAL" clId="{F8C3549F-9498-45B8-9B42-AC66A9D60DB7}" dt="2022-06-25T06:47:40.528" v="24020"/>
          <ac:picMkLst>
            <pc:docMk/>
            <pc:sldMk cId="1847487427" sldId="266"/>
            <ac:picMk id="1116" creationId="{AA50FDE4-C283-6AFD-910B-C96C57826B8D}"/>
          </ac:picMkLst>
        </pc:picChg>
        <pc:picChg chg="add del mod">
          <ac:chgData name="Neil Thompson" userId="48f15031-3f30-4d0d-bb58-a7421f5db4b7" providerId="ADAL" clId="{F8C3549F-9498-45B8-9B42-AC66A9D60DB7}" dt="2022-06-25T06:47:41.878" v="24068"/>
          <ac:picMkLst>
            <pc:docMk/>
            <pc:sldMk cId="1847487427" sldId="266"/>
            <ac:picMk id="1120" creationId="{8AB47ACD-9FB1-F122-9D00-DF6E01E21708}"/>
          </ac:picMkLst>
        </pc:picChg>
        <pc:picChg chg="add del mod">
          <ac:chgData name="Neil Thompson" userId="48f15031-3f30-4d0d-bb58-a7421f5db4b7" providerId="ADAL" clId="{F8C3549F-9498-45B8-9B42-AC66A9D60DB7}" dt="2022-06-25T06:47:42.934" v="24116"/>
          <ac:picMkLst>
            <pc:docMk/>
            <pc:sldMk cId="1847487427" sldId="266"/>
            <ac:picMk id="1124" creationId="{DA916C24-54FE-65E3-2EA3-01A44E53CF8D}"/>
          </ac:picMkLst>
        </pc:picChg>
        <pc:picChg chg="add mod">
          <ac:chgData name="Neil Thompson" userId="48f15031-3f30-4d0d-bb58-a7421f5db4b7" providerId="ADAL" clId="{F8C3549F-9498-45B8-9B42-AC66A9D60DB7}" dt="2022-06-25T06:47:42.934" v="24131"/>
          <ac:picMkLst>
            <pc:docMk/>
            <pc:sldMk cId="1847487427" sldId="266"/>
            <ac:picMk id="1128" creationId="{431ABB63-28D7-F215-1F50-127B69C16C6C}"/>
          </ac:picMkLst>
        </pc:picChg>
        <pc:picChg chg="add mod">
          <ac:chgData name="Neil Thompson" userId="48f15031-3f30-4d0d-bb58-a7421f5db4b7" providerId="ADAL" clId="{F8C3549F-9498-45B8-9B42-AC66A9D60DB7}" dt="2022-06-25T06:47:47.678" v="24173"/>
          <ac:picMkLst>
            <pc:docMk/>
            <pc:sldMk cId="1847487427" sldId="266"/>
            <ac:picMk id="1132" creationId="{7821071D-D887-ECC8-787C-0CBD13C474DF}"/>
          </ac:picMkLst>
        </pc:picChg>
        <pc:picChg chg="add del mod">
          <ac:chgData name="Neil Thompson" userId="48f15031-3f30-4d0d-bb58-a7421f5db4b7" providerId="ADAL" clId="{F8C3549F-9498-45B8-9B42-AC66A9D60DB7}" dt="2022-06-25T06:47:52.609" v="24248"/>
          <ac:picMkLst>
            <pc:docMk/>
            <pc:sldMk cId="1847487427" sldId="266"/>
            <ac:picMk id="1136" creationId="{67C96F9A-3474-EC71-608E-AE9391A62DD4}"/>
          </ac:picMkLst>
        </pc:picChg>
        <pc:picChg chg="add del mod">
          <ac:chgData name="Neil Thompson" userId="48f15031-3f30-4d0d-bb58-a7421f5db4b7" providerId="ADAL" clId="{F8C3549F-9498-45B8-9B42-AC66A9D60DB7}" dt="2022-06-25T06:47:53.544" v="24296"/>
          <ac:picMkLst>
            <pc:docMk/>
            <pc:sldMk cId="1847487427" sldId="266"/>
            <ac:picMk id="1140" creationId="{07BB6BCC-3BA9-B889-6720-7E41408F4EC8}"/>
          </ac:picMkLst>
        </pc:picChg>
        <pc:picChg chg="add mod">
          <ac:chgData name="Neil Thompson" userId="48f15031-3f30-4d0d-bb58-a7421f5db4b7" providerId="ADAL" clId="{F8C3549F-9498-45B8-9B42-AC66A9D60DB7}" dt="2022-06-25T06:47:53.560" v="24311"/>
          <ac:picMkLst>
            <pc:docMk/>
            <pc:sldMk cId="1847487427" sldId="266"/>
            <ac:picMk id="1144" creationId="{BA2793C7-AC15-815F-DC34-CB8AF256BA4C}"/>
          </ac:picMkLst>
        </pc:picChg>
        <pc:picChg chg="add del mod">
          <ac:chgData name="Neil Thompson" userId="48f15031-3f30-4d0d-bb58-a7421f5db4b7" providerId="ADAL" clId="{F8C3549F-9498-45B8-9B42-AC66A9D60DB7}" dt="2022-06-25T06:48:12.325" v="24668"/>
          <ac:picMkLst>
            <pc:docMk/>
            <pc:sldMk cId="1847487427" sldId="266"/>
            <ac:picMk id="1148" creationId="{AB3EFECD-6A41-51D0-175D-67CE1CD8603B}"/>
          </ac:picMkLst>
        </pc:picChg>
        <pc:picChg chg="add del mod">
          <ac:chgData name="Neil Thompson" userId="48f15031-3f30-4d0d-bb58-a7421f5db4b7" providerId="ADAL" clId="{F8C3549F-9498-45B8-9B42-AC66A9D60DB7}" dt="2022-06-25T06:48:03.703" v="24428"/>
          <ac:picMkLst>
            <pc:docMk/>
            <pc:sldMk cId="1847487427" sldId="266"/>
            <ac:picMk id="1152" creationId="{11BD9B1F-2F8D-7BC8-3FC7-6ED23ADF3E07}"/>
          </ac:picMkLst>
        </pc:picChg>
        <pc:picChg chg="add del mod">
          <ac:chgData name="Neil Thompson" userId="48f15031-3f30-4d0d-bb58-a7421f5db4b7" providerId="ADAL" clId="{F8C3549F-9498-45B8-9B42-AC66A9D60DB7}" dt="2022-06-25T06:48:04.737" v="24476"/>
          <ac:picMkLst>
            <pc:docMk/>
            <pc:sldMk cId="1847487427" sldId="266"/>
            <ac:picMk id="1156" creationId="{362D0CDF-36EC-319A-4522-CD5DB6167811}"/>
          </ac:picMkLst>
        </pc:picChg>
        <pc:picChg chg="add del mod">
          <ac:chgData name="Neil Thompson" userId="48f15031-3f30-4d0d-bb58-a7421f5db4b7" providerId="ADAL" clId="{F8C3549F-9498-45B8-9B42-AC66A9D60DB7}" dt="2022-06-25T06:48:06.141" v="24524"/>
          <ac:picMkLst>
            <pc:docMk/>
            <pc:sldMk cId="1847487427" sldId="266"/>
            <ac:picMk id="1160" creationId="{96FF3E4C-8986-5491-79F7-08B443CFF935}"/>
          </ac:picMkLst>
        </pc:picChg>
        <pc:picChg chg="add del mod">
          <ac:chgData name="Neil Thompson" userId="48f15031-3f30-4d0d-bb58-a7421f5db4b7" providerId="ADAL" clId="{F8C3549F-9498-45B8-9B42-AC66A9D60DB7}" dt="2022-06-25T06:48:07.776" v="24572"/>
          <ac:picMkLst>
            <pc:docMk/>
            <pc:sldMk cId="1847487427" sldId="266"/>
            <ac:picMk id="1164" creationId="{16ACBE60-D7FA-C6A8-1A20-1FC34B6F6AE7}"/>
          </ac:picMkLst>
        </pc:picChg>
        <pc:picChg chg="add del mod">
          <ac:chgData name="Neil Thompson" userId="48f15031-3f30-4d0d-bb58-a7421f5db4b7" providerId="ADAL" clId="{F8C3549F-9498-45B8-9B42-AC66A9D60DB7}" dt="2022-06-25T06:48:08.531" v="24620"/>
          <ac:picMkLst>
            <pc:docMk/>
            <pc:sldMk cId="1847487427" sldId="266"/>
            <ac:picMk id="1168" creationId="{41A4ED71-6CCD-F61C-DF0A-6C1A81BB5959}"/>
          </ac:picMkLst>
        </pc:picChg>
        <pc:picChg chg="add mod">
          <ac:chgData name="Neil Thompson" userId="48f15031-3f30-4d0d-bb58-a7421f5db4b7" providerId="ADAL" clId="{F8C3549F-9498-45B8-9B42-AC66A9D60DB7}" dt="2022-06-25T06:48:08.547" v="24635"/>
          <ac:picMkLst>
            <pc:docMk/>
            <pc:sldMk cId="1847487427" sldId="266"/>
            <ac:picMk id="1172" creationId="{06AA1ADC-20DE-DBF0-94B7-5BD631DF2A00}"/>
          </ac:picMkLst>
        </pc:picChg>
        <pc:picChg chg="add del mod">
          <ac:chgData name="Neil Thompson" userId="48f15031-3f30-4d0d-bb58-a7421f5db4b7" providerId="ADAL" clId="{F8C3549F-9498-45B8-9B42-AC66A9D60DB7}" dt="2022-06-25T06:48:13.290" v="24716"/>
          <ac:picMkLst>
            <pc:docMk/>
            <pc:sldMk cId="1847487427" sldId="266"/>
            <ac:picMk id="1176" creationId="{5C9F20D0-1E59-C50C-1042-4BA877AD3652}"/>
          </ac:picMkLst>
        </pc:picChg>
        <pc:picChg chg="add del mod">
          <ac:chgData name="Neil Thompson" userId="48f15031-3f30-4d0d-bb58-a7421f5db4b7" providerId="ADAL" clId="{F8C3549F-9498-45B8-9B42-AC66A9D60DB7}" dt="2022-06-25T06:48:14.223" v="24764"/>
          <ac:picMkLst>
            <pc:docMk/>
            <pc:sldMk cId="1847487427" sldId="266"/>
            <ac:picMk id="1180" creationId="{91EA824C-3A30-F1C8-917A-00E9C46D7731}"/>
          </ac:picMkLst>
        </pc:picChg>
        <pc:picChg chg="add del mod">
          <ac:chgData name="Neil Thompson" userId="48f15031-3f30-4d0d-bb58-a7421f5db4b7" providerId="ADAL" clId="{F8C3549F-9498-45B8-9B42-AC66A9D60DB7}" dt="2022-06-25T06:48:15.110" v="24812"/>
          <ac:picMkLst>
            <pc:docMk/>
            <pc:sldMk cId="1847487427" sldId="266"/>
            <ac:picMk id="1184" creationId="{87D4E5A0-DCE6-F90C-7F5E-EAFCFDA4C700}"/>
          </ac:picMkLst>
        </pc:picChg>
        <pc:picChg chg="add del mod">
          <ac:chgData name="Neil Thompson" userId="48f15031-3f30-4d0d-bb58-a7421f5db4b7" providerId="ADAL" clId="{F8C3549F-9498-45B8-9B42-AC66A9D60DB7}" dt="2022-06-25T06:48:16.094" v="24860"/>
          <ac:picMkLst>
            <pc:docMk/>
            <pc:sldMk cId="1847487427" sldId="266"/>
            <ac:picMk id="1188" creationId="{65766E34-874D-35C7-A0B7-E9240D588142}"/>
          </ac:picMkLst>
        </pc:picChg>
        <pc:picChg chg="add del mod">
          <ac:chgData name="Neil Thompson" userId="48f15031-3f30-4d0d-bb58-a7421f5db4b7" providerId="ADAL" clId="{F8C3549F-9498-45B8-9B42-AC66A9D60DB7}" dt="2022-06-25T06:48:16.849" v="24908"/>
          <ac:picMkLst>
            <pc:docMk/>
            <pc:sldMk cId="1847487427" sldId="266"/>
            <ac:picMk id="1192" creationId="{E7B1CEB9-8C9A-2352-FBDE-5E8F3704A07C}"/>
          </ac:picMkLst>
        </pc:picChg>
        <pc:picChg chg="add del mod">
          <ac:chgData name="Neil Thompson" userId="48f15031-3f30-4d0d-bb58-a7421f5db4b7" providerId="ADAL" clId="{F8C3549F-9498-45B8-9B42-AC66A9D60DB7}" dt="2022-06-25T06:48:18.399" v="24956"/>
          <ac:picMkLst>
            <pc:docMk/>
            <pc:sldMk cId="1847487427" sldId="266"/>
            <ac:picMk id="1196" creationId="{8E449215-4279-578D-1D33-1853E5DB5158}"/>
          </ac:picMkLst>
        </pc:picChg>
        <pc:picChg chg="add mod">
          <ac:chgData name="Neil Thompson" userId="48f15031-3f30-4d0d-bb58-a7421f5db4b7" providerId="ADAL" clId="{F8C3549F-9498-45B8-9B42-AC66A9D60DB7}" dt="2022-06-25T06:48:18.399" v="24971"/>
          <ac:picMkLst>
            <pc:docMk/>
            <pc:sldMk cId="1847487427" sldId="266"/>
            <ac:picMk id="1200" creationId="{6AC3882B-BABD-C15D-7F73-F851B1ABE4B0}"/>
          </ac:picMkLst>
        </pc:picChg>
        <pc:picChg chg="add mod">
          <ac:chgData name="Neil Thompson" userId="48f15031-3f30-4d0d-bb58-a7421f5db4b7" providerId="ADAL" clId="{F8C3549F-9498-45B8-9B42-AC66A9D60DB7}" dt="2022-06-25T06:48:21.653" v="25013"/>
          <ac:picMkLst>
            <pc:docMk/>
            <pc:sldMk cId="1847487427" sldId="266"/>
            <ac:picMk id="1204" creationId="{1657947C-52D8-717A-94B9-1A19A123F7BB}"/>
          </ac:picMkLst>
        </pc:picChg>
        <pc:picChg chg="add mod">
          <ac:chgData name="Neil Thompson" userId="48f15031-3f30-4d0d-bb58-a7421f5db4b7" providerId="ADAL" clId="{F8C3549F-9498-45B8-9B42-AC66A9D60DB7}" dt="2022-06-25T06:48:25.647" v="25055"/>
          <ac:picMkLst>
            <pc:docMk/>
            <pc:sldMk cId="1847487427" sldId="266"/>
            <ac:picMk id="1208" creationId="{7239B635-8D20-C452-CEEF-C624F1162F26}"/>
          </ac:picMkLst>
        </pc:picChg>
        <pc:picChg chg="add del mod">
          <ac:chgData name="Neil Thompson" userId="48f15031-3f30-4d0d-bb58-a7421f5db4b7" providerId="ADAL" clId="{F8C3549F-9498-45B8-9B42-AC66A9D60DB7}" dt="2022-06-25T06:48:31.114" v="25130"/>
          <ac:picMkLst>
            <pc:docMk/>
            <pc:sldMk cId="1847487427" sldId="266"/>
            <ac:picMk id="1212" creationId="{B4FA3E81-600A-0712-13EF-6011583BE18A}"/>
          </ac:picMkLst>
        </pc:picChg>
        <pc:picChg chg="add del mod">
          <ac:chgData name="Neil Thompson" userId="48f15031-3f30-4d0d-bb58-a7421f5db4b7" providerId="ADAL" clId="{F8C3549F-9498-45B8-9B42-AC66A9D60DB7}" dt="2022-06-25T06:48:32.034" v="25178"/>
          <ac:picMkLst>
            <pc:docMk/>
            <pc:sldMk cId="1847487427" sldId="266"/>
            <ac:picMk id="1216" creationId="{FDACE306-1AF2-A9CE-3EDE-9DFBE3F6C40D}"/>
          </ac:picMkLst>
        </pc:picChg>
        <pc:picChg chg="add del mod">
          <ac:chgData name="Neil Thompson" userId="48f15031-3f30-4d0d-bb58-a7421f5db4b7" providerId="ADAL" clId="{F8C3549F-9498-45B8-9B42-AC66A9D60DB7}" dt="2022-06-25T06:48:33.089" v="25226"/>
          <ac:picMkLst>
            <pc:docMk/>
            <pc:sldMk cId="1847487427" sldId="266"/>
            <ac:picMk id="1220" creationId="{4D3D8056-B597-7987-498F-F4BDDD6AC93C}"/>
          </ac:picMkLst>
        </pc:picChg>
        <pc:picChg chg="add del mod">
          <ac:chgData name="Neil Thompson" userId="48f15031-3f30-4d0d-bb58-a7421f5db4b7" providerId="ADAL" clId="{F8C3549F-9498-45B8-9B42-AC66A9D60DB7}" dt="2022-06-25T06:48:34.023" v="25274"/>
          <ac:picMkLst>
            <pc:docMk/>
            <pc:sldMk cId="1847487427" sldId="266"/>
            <ac:picMk id="1224" creationId="{434B82CC-CAB0-9F9B-2CD1-DAFD6AC8B77E}"/>
          </ac:picMkLst>
        </pc:picChg>
        <pc:picChg chg="add del mod">
          <ac:chgData name="Neil Thompson" userId="48f15031-3f30-4d0d-bb58-a7421f5db4b7" providerId="ADAL" clId="{F8C3549F-9498-45B8-9B42-AC66A9D60DB7}" dt="2022-06-25T06:48:34.640" v="25322"/>
          <ac:picMkLst>
            <pc:docMk/>
            <pc:sldMk cId="1847487427" sldId="266"/>
            <ac:picMk id="1228" creationId="{6525DB7E-130B-6824-1498-96297FC06217}"/>
          </ac:picMkLst>
        </pc:picChg>
        <pc:picChg chg="add del mod">
          <ac:chgData name="Neil Thompson" userId="48f15031-3f30-4d0d-bb58-a7421f5db4b7" providerId="ADAL" clId="{F8C3549F-9498-45B8-9B42-AC66A9D60DB7}" dt="2022-06-25T06:48:35.729" v="25370"/>
          <ac:picMkLst>
            <pc:docMk/>
            <pc:sldMk cId="1847487427" sldId="266"/>
            <ac:picMk id="1232" creationId="{E03324BB-250D-02DB-B4F8-7DAFD49E1D51}"/>
          </ac:picMkLst>
        </pc:picChg>
        <pc:picChg chg="add del mod">
          <ac:chgData name="Neil Thompson" userId="48f15031-3f30-4d0d-bb58-a7421f5db4b7" providerId="ADAL" clId="{F8C3549F-9498-45B8-9B42-AC66A9D60DB7}" dt="2022-06-25T06:48:37.234" v="25418"/>
          <ac:picMkLst>
            <pc:docMk/>
            <pc:sldMk cId="1847487427" sldId="266"/>
            <ac:picMk id="1236" creationId="{78754468-0186-37B3-40ED-AD924F11C71E}"/>
          </ac:picMkLst>
        </pc:picChg>
        <pc:picChg chg="add mod">
          <ac:chgData name="Neil Thompson" userId="48f15031-3f30-4d0d-bb58-a7421f5db4b7" providerId="ADAL" clId="{F8C3549F-9498-45B8-9B42-AC66A9D60DB7}" dt="2022-06-25T06:48:37.265" v="25433"/>
          <ac:picMkLst>
            <pc:docMk/>
            <pc:sldMk cId="1847487427" sldId="266"/>
            <ac:picMk id="1240" creationId="{792F80CC-3FF7-A4E7-3E51-13479733E5F4}"/>
          </ac:picMkLst>
        </pc:picChg>
        <pc:picChg chg="add mod">
          <ac:chgData name="Neil Thompson" userId="48f15031-3f30-4d0d-bb58-a7421f5db4b7" providerId="ADAL" clId="{F8C3549F-9498-45B8-9B42-AC66A9D60DB7}" dt="2022-06-25T06:48:41.713" v="25475"/>
          <ac:picMkLst>
            <pc:docMk/>
            <pc:sldMk cId="1847487427" sldId="266"/>
            <ac:picMk id="1244" creationId="{B7033FCF-58BD-63C0-3FDE-AA48A5F90B8B}"/>
          </ac:picMkLst>
        </pc:picChg>
        <pc:picChg chg="add del mod">
          <ac:chgData name="Neil Thompson" userId="48f15031-3f30-4d0d-bb58-a7421f5db4b7" providerId="ADAL" clId="{F8C3549F-9498-45B8-9B42-AC66A9D60DB7}" dt="2022-06-25T06:48:48.407" v="25550"/>
          <ac:picMkLst>
            <pc:docMk/>
            <pc:sldMk cId="1847487427" sldId="266"/>
            <ac:picMk id="1248" creationId="{ECF6C155-6B93-E6D2-1295-195082080318}"/>
          </ac:picMkLst>
        </pc:picChg>
        <pc:picChg chg="add del mod">
          <ac:chgData name="Neil Thompson" userId="48f15031-3f30-4d0d-bb58-a7421f5db4b7" providerId="ADAL" clId="{F8C3549F-9498-45B8-9B42-AC66A9D60DB7}" dt="2022-06-25T06:48:49.412" v="25598"/>
          <ac:picMkLst>
            <pc:docMk/>
            <pc:sldMk cId="1847487427" sldId="266"/>
            <ac:picMk id="1252" creationId="{31D52387-291C-C1AE-6DF6-9EE0426ACCA8}"/>
          </ac:picMkLst>
        </pc:picChg>
        <pc:picChg chg="add del mod">
          <ac:chgData name="Neil Thompson" userId="48f15031-3f30-4d0d-bb58-a7421f5db4b7" providerId="ADAL" clId="{F8C3549F-9498-45B8-9B42-AC66A9D60DB7}" dt="2022-06-25T06:48:50.414" v="25646"/>
          <ac:picMkLst>
            <pc:docMk/>
            <pc:sldMk cId="1847487427" sldId="266"/>
            <ac:picMk id="1256" creationId="{DD9E522C-6702-D43C-F278-B6FC03771AE4}"/>
          </ac:picMkLst>
        </pc:picChg>
        <pc:picChg chg="add del mod">
          <ac:chgData name="Neil Thompson" userId="48f15031-3f30-4d0d-bb58-a7421f5db4b7" providerId="ADAL" clId="{F8C3549F-9498-45B8-9B42-AC66A9D60DB7}" dt="2022-06-25T06:48:51.269" v="25694"/>
          <ac:picMkLst>
            <pc:docMk/>
            <pc:sldMk cId="1847487427" sldId="266"/>
            <ac:picMk id="1260" creationId="{8D287427-21E5-E2C8-57ED-1603AE7BCF90}"/>
          </ac:picMkLst>
        </pc:picChg>
        <pc:picChg chg="add del mod">
          <ac:chgData name="Neil Thompson" userId="48f15031-3f30-4d0d-bb58-a7421f5db4b7" providerId="ADAL" clId="{F8C3549F-9498-45B8-9B42-AC66A9D60DB7}" dt="2022-06-25T06:48:52.133" v="25742"/>
          <ac:picMkLst>
            <pc:docMk/>
            <pc:sldMk cId="1847487427" sldId="266"/>
            <ac:picMk id="1264" creationId="{A1BD47CD-924C-6A4A-6630-D8443D152D77}"/>
          </ac:picMkLst>
        </pc:picChg>
        <pc:picChg chg="add del mod">
          <ac:chgData name="Neil Thompson" userId="48f15031-3f30-4d0d-bb58-a7421f5db4b7" providerId="ADAL" clId="{F8C3549F-9498-45B8-9B42-AC66A9D60DB7}" dt="2022-06-25T06:48:53.135" v="25790"/>
          <ac:picMkLst>
            <pc:docMk/>
            <pc:sldMk cId="1847487427" sldId="266"/>
            <ac:picMk id="1268" creationId="{E1D46406-33C3-1834-57F3-702806B930A9}"/>
          </ac:picMkLst>
        </pc:picChg>
        <pc:picChg chg="add del mod">
          <ac:chgData name="Neil Thompson" userId="48f15031-3f30-4d0d-bb58-a7421f5db4b7" providerId="ADAL" clId="{F8C3549F-9498-45B8-9B42-AC66A9D60DB7}" dt="2022-06-25T06:48:54.407" v="25838"/>
          <ac:picMkLst>
            <pc:docMk/>
            <pc:sldMk cId="1847487427" sldId="266"/>
            <ac:picMk id="1272" creationId="{8E40B3EF-7C0D-85C9-A455-A5BABC77F0DF}"/>
          </ac:picMkLst>
        </pc:picChg>
        <pc:picChg chg="add mod">
          <ac:chgData name="Neil Thompson" userId="48f15031-3f30-4d0d-bb58-a7421f5db4b7" providerId="ADAL" clId="{F8C3549F-9498-45B8-9B42-AC66A9D60DB7}" dt="2022-06-25T06:48:54.423" v="25853"/>
          <ac:picMkLst>
            <pc:docMk/>
            <pc:sldMk cId="1847487427" sldId="266"/>
            <ac:picMk id="1276" creationId="{2D497DCA-C64A-2A43-2587-1C3E9001DBAA}"/>
          </ac:picMkLst>
        </pc:picChg>
        <pc:picChg chg="add del mod">
          <ac:chgData name="Neil Thompson" userId="48f15031-3f30-4d0d-bb58-a7421f5db4b7" providerId="ADAL" clId="{F8C3549F-9498-45B8-9B42-AC66A9D60DB7}" dt="2022-06-25T06:48:58.870" v="25928"/>
          <ac:picMkLst>
            <pc:docMk/>
            <pc:sldMk cId="1847487427" sldId="266"/>
            <ac:picMk id="1280" creationId="{1BF70C34-1C0A-634E-3C5F-F2D3158F6B10}"/>
          </ac:picMkLst>
        </pc:picChg>
        <pc:picChg chg="add del mod">
          <ac:chgData name="Neil Thompson" userId="48f15031-3f30-4d0d-bb58-a7421f5db4b7" providerId="ADAL" clId="{F8C3549F-9498-45B8-9B42-AC66A9D60DB7}" dt="2022-06-25T06:48:59.835" v="25976"/>
          <ac:picMkLst>
            <pc:docMk/>
            <pc:sldMk cId="1847487427" sldId="266"/>
            <ac:picMk id="1284" creationId="{7165FD4B-7075-4CD6-D62E-8FBBF4B244DA}"/>
          </ac:picMkLst>
        </pc:picChg>
        <pc:picChg chg="add del mod">
          <ac:chgData name="Neil Thompson" userId="48f15031-3f30-4d0d-bb58-a7421f5db4b7" providerId="ADAL" clId="{F8C3549F-9498-45B8-9B42-AC66A9D60DB7}" dt="2022-06-25T06:49:00.837" v="26024"/>
          <ac:picMkLst>
            <pc:docMk/>
            <pc:sldMk cId="1847487427" sldId="266"/>
            <ac:picMk id="1288" creationId="{8B620AA2-5AC6-673B-C2CA-BFE782393068}"/>
          </ac:picMkLst>
        </pc:picChg>
        <pc:picChg chg="add del mod">
          <ac:chgData name="Neil Thompson" userId="48f15031-3f30-4d0d-bb58-a7421f5db4b7" providerId="ADAL" clId="{F8C3549F-9498-45B8-9B42-AC66A9D60DB7}" dt="2022-06-25T06:49:02.110" v="26072"/>
          <ac:picMkLst>
            <pc:docMk/>
            <pc:sldMk cId="1847487427" sldId="266"/>
            <ac:picMk id="1292" creationId="{086E0C8E-CA93-F8E9-4E8F-1800BB6774C2}"/>
          </ac:picMkLst>
        </pc:picChg>
        <pc:picChg chg="add del mod">
          <ac:chgData name="Neil Thompson" userId="48f15031-3f30-4d0d-bb58-a7421f5db4b7" providerId="ADAL" clId="{F8C3549F-9498-45B8-9B42-AC66A9D60DB7}" dt="2022-06-25T06:49:03.128" v="26120"/>
          <ac:picMkLst>
            <pc:docMk/>
            <pc:sldMk cId="1847487427" sldId="266"/>
            <ac:picMk id="1296" creationId="{D958C865-1B67-F99C-F57F-A5ABF1AC629B}"/>
          </ac:picMkLst>
        </pc:picChg>
        <pc:picChg chg="add del mod">
          <ac:chgData name="Neil Thompson" userId="48f15031-3f30-4d0d-bb58-a7421f5db4b7" providerId="ADAL" clId="{F8C3549F-9498-45B8-9B42-AC66A9D60DB7}" dt="2022-06-25T06:49:04.030" v="26168"/>
          <ac:picMkLst>
            <pc:docMk/>
            <pc:sldMk cId="1847487427" sldId="266"/>
            <ac:picMk id="1300" creationId="{93D3795A-580F-8C63-0658-BE5B32F4AF5A}"/>
          </ac:picMkLst>
        </pc:picChg>
        <pc:picChg chg="add del mod">
          <ac:chgData name="Neil Thompson" userId="48f15031-3f30-4d0d-bb58-a7421f5db4b7" providerId="ADAL" clId="{F8C3549F-9498-45B8-9B42-AC66A9D60DB7}" dt="2022-06-25T06:49:04.863" v="26216"/>
          <ac:picMkLst>
            <pc:docMk/>
            <pc:sldMk cId="1847487427" sldId="266"/>
            <ac:picMk id="1304" creationId="{1A6F3EC0-C794-F998-9F42-F40F404A4BCD}"/>
          </ac:picMkLst>
        </pc:picChg>
        <pc:picChg chg="add del mod">
          <ac:chgData name="Neil Thompson" userId="48f15031-3f30-4d0d-bb58-a7421f5db4b7" providerId="ADAL" clId="{F8C3549F-9498-45B8-9B42-AC66A9D60DB7}" dt="2022-06-25T06:49:05.718" v="26264"/>
          <ac:picMkLst>
            <pc:docMk/>
            <pc:sldMk cId="1847487427" sldId="266"/>
            <ac:picMk id="1308" creationId="{F474D091-FDA6-582A-728A-5740E29A45E4}"/>
          </ac:picMkLst>
        </pc:picChg>
        <pc:picChg chg="add del mod">
          <ac:chgData name="Neil Thompson" userId="48f15031-3f30-4d0d-bb58-a7421f5db4b7" providerId="ADAL" clId="{F8C3549F-9498-45B8-9B42-AC66A9D60DB7}" dt="2022-06-25T06:49:06.605" v="26312"/>
          <ac:picMkLst>
            <pc:docMk/>
            <pc:sldMk cId="1847487427" sldId="266"/>
            <ac:picMk id="1312" creationId="{1196C8C3-2EDC-16D8-703A-AC4E5005CD8B}"/>
          </ac:picMkLst>
        </pc:picChg>
        <pc:picChg chg="add del mod">
          <ac:chgData name="Neil Thompson" userId="48f15031-3f30-4d0d-bb58-a7421f5db4b7" providerId="ADAL" clId="{F8C3549F-9498-45B8-9B42-AC66A9D60DB7}" dt="2022-06-25T06:49:08.387" v="26360"/>
          <ac:picMkLst>
            <pc:docMk/>
            <pc:sldMk cId="1847487427" sldId="266"/>
            <ac:picMk id="1316" creationId="{A1D2F464-8CF1-058A-50D5-FE24835375FB}"/>
          </ac:picMkLst>
        </pc:picChg>
        <pc:picChg chg="add mod">
          <ac:chgData name="Neil Thompson" userId="48f15031-3f30-4d0d-bb58-a7421f5db4b7" providerId="ADAL" clId="{F8C3549F-9498-45B8-9B42-AC66A9D60DB7}" dt="2022-06-25T06:49:08.393" v="26375"/>
          <ac:picMkLst>
            <pc:docMk/>
            <pc:sldMk cId="1847487427" sldId="266"/>
            <ac:picMk id="1320" creationId="{8BECAE53-4BF1-6C59-DB06-4BA861587A72}"/>
          </ac:picMkLst>
        </pc:picChg>
        <pc:picChg chg="add mod">
          <ac:chgData name="Neil Thompson" userId="48f15031-3f30-4d0d-bb58-a7421f5db4b7" providerId="ADAL" clId="{F8C3549F-9498-45B8-9B42-AC66A9D60DB7}" dt="2022-06-25T06:49:10.761" v="26417"/>
          <ac:picMkLst>
            <pc:docMk/>
            <pc:sldMk cId="1847487427" sldId="266"/>
            <ac:picMk id="1324" creationId="{4BE49F04-63DF-0867-73A7-D7F869BC9A63}"/>
          </ac:picMkLst>
        </pc:picChg>
        <pc:picChg chg="add mod">
          <ac:chgData name="Neil Thompson" userId="48f15031-3f30-4d0d-bb58-a7421f5db4b7" providerId="ADAL" clId="{F8C3549F-9498-45B8-9B42-AC66A9D60DB7}" dt="2022-06-25T06:49:14.370" v="26459"/>
          <ac:picMkLst>
            <pc:docMk/>
            <pc:sldMk cId="1847487427" sldId="266"/>
            <ac:picMk id="1328" creationId="{287F7928-72A9-A522-C9E5-A6B5E19182B6}"/>
          </ac:picMkLst>
        </pc:picChg>
        <pc:picChg chg="add mod">
          <ac:chgData name="Neil Thompson" userId="48f15031-3f30-4d0d-bb58-a7421f5db4b7" providerId="ADAL" clId="{F8C3549F-9498-45B8-9B42-AC66A9D60DB7}" dt="2022-06-25T06:49:19.168" v="26501"/>
          <ac:picMkLst>
            <pc:docMk/>
            <pc:sldMk cId="1847487427" sldId="266"/>
            <ac:picMk id="1332" creationId="{9E5217CE-8632-D7B5-9E2E-5B3E6AE148B7}"/>
          </ac:picMkLst>
        </pc:picChg>
        <pc:picChg chg="add mod">
          <ac:chgData name="Neil Thompson" userId="48f15031-3f30-4d0d-bb58-a7421f5db4b7" providerId="ADAL" clId="{F8C3549F-9498-45B8-9B42-AC66A9D60DB7}" dt="2022-06-25T06:49:23.082" v="26543"/>
          <ac:picMkLst>
            <pc:docMk/>
            <pc:sldMk cId="1847487427" sldId="266"/>
            <ac:picMk id="1336" creationId="{56AD0AB9-3A54-F723-8897-58581942ED87}"/>
          </ac:picMkLst>
        </pc:picChg>
      </pc:sldChg>
      <pc:sldChg chg="modSp del mod">
        <pc:chgData name="Neil Thompson" userId="48f15031-3f30-4d0d-bb58-a7421f5db4b7" providerId="ADAL" clId="{F8C3549F-9498-45B8-9B42-AC66A9D60DB7}" dt="2022-06-25T06:55:23.220" v="27199" actId="47"/>
        <pc:sldMkLst>
          <pc:docMk/>
          <pc:sldMk cId="3669219089" sldId="267"/>
        </pc:sldMkLst>
        <pc:spChg chg="mod">
          <ac:chgData name="Neil Thompson" userId="48f15031-3f30-4d0d-bb58-a7421f5db4b7" providerId="ADAL" clId="{F8C3549F-9498-45B8-9B42-AC66A9D60DB7}" dt="2022-06-25T06:50:07.589" v="27147" actId="27636"/>
          <ac:spMkLst>
            <pc:docMk/>
            <pc:sldMk cId="3669219089" sldId="267"/>
            <ac:spMk id="101" creationId="{FE8D94B5-49BC-4AA5-8B90-560A44A1AC74}"/>
          </ac:spMkLst>
        </pc:spChg>
        <pc:spChg chg="mod">
          <ac:chgData name="Neil Thompson" userId="48f15031-3f30-4d0d-bb58-a7421f5db4b7" providerId="ADAL" clId="{F8C3549F-9498-45B8-9B42-AC66A9D60DB7}" dt="2022-06-25T06:50:07.542" v="27119" actId="27636"/>
          <ac:spMkLst>
            <pc:docMk/>
            <pc:sldMk cId="3669219089" sldId="267"/>
            <ac:spMk id="102" creationId="{E8571259-51F2-14EB-83AB-60FE353C078C}"/>
          </ac:spMkLst>
        </pc:spChg>
        <pc:spChg chg="mod">
          <ac:chgData name="Neil Thompson" userId="48f15031-3f30-4d0d-bb58-a7421f5db4b7" providerId="ADAL" clId="{F8C3549F-9498-45B8-9B42-AC66A9D60DB7}" dt="2022-06-25T06:50:07.589" v="27145" actId="27636"/>
          <ac:spMkLst>
            <pc:docMk/>
            <pc:sldMk cId="3669219089" sldId="267"/>
            <ac:spMk id="103" creationId="{4E5F09CA-A43D-41D0-E074-AF45F70CC672}"/>
          </ac:spMkLst>
        </pc:spChg>
        <pc:spChg chg="mod">
          <ac:chgData name="Neil Thompson" userId="48f15031-3f30-4d0d-bb58-a7421f5db4b7" providerId="ADAL" clId="{F8C3549F-9498-45B8-9B42-AC66A9D60DB7}" dt="2022-06-25T06:50:07.573" v="27127" actId="27636"/>
          <ac:spMkLst>
            <pc:docMk/>
            <pc:sldMk cId="3669219089" sldId="267"/>
            <ac:spMk id="104" creationId="{4749B939-D2E0-37FD-EB83-87329185FC77}"/>
          </ac:spMkLst>
        </pc:spChg>
        <pc:spChg chg="mod">
          <ac:chgData name="Neil Thompson" userId="48f15031-3f30-4d0d-bb58-a7421f5db4b7" providerId="ADAL" clId="{F8C3549F-9498-45B8-9B42-AC66A9D60DB7}" dt="2022-06-25T06:50:07.557" v="27124" actId="27636"/>
          <ac:spMkLst>
            <pc:docMk/>
            <pc:sldMk cId="3669219089" sldId="267"/>
            <ac:spMk id="105" creationId="{C13A9DD7-F9B3-400C-6F67-38A7F2462DED}"/>
          </ac:spMkLst>
        </pc:spChg>
        <pc:spChg chg="mod">
          <ac:chgData name="Neil Thompson" userId="48f15031-3f30-4d0d-bb58-a7421f5db4b7" providerId="ADAL" clId="{F8C3549F-9498-45B8-9B42-AC66A9D60DB7}" dt="2022-06-25T06:50:07.573" v="27128" actId="27636"/>
          <ac:spMkLst>
            <pc:docMk/>
            <pc:sldMk cId="3669219089" sldId="267"/>
            <ac:spMk id="106" creationId="{341E650F-B2FA-A676-8F17-139C447744F9}"/>
          </ac:spMkLst>
        </pc:spChg>
        <pc:spChg chg="mod">
          <ac:chgData name="Neil Thompson" userId="48f15031-3f30-4d0d-bb58-a7421f5db4b7" providerId="ADAL" clId="{F8C3549F-9498-45B8-9B42-AC66A9D60DB7}" dt="2022-06-25T06:50:07.557" v="27125" actId="27636"/>
          <ac:spMkLst>
            <pc:docMk/>
            <pc:sldMk cId="3669219089" sldId="267"/>
            <ac:spMk id="107" creationId="{F283ED5D-58B4-BE40-E6FE-3922F431F449}"/>
          </ac:spMkLst>
        </pc:spChg>
        <pc:spChg chg="mod">
          <ac:chgData name="Neil Thompson" userId="48f15031-3f30-4d0d-bb58-a7421f5db4b7" providerId="ADAL" clId="{F8C3549F-9498-45B8-9B42-AC66A9D60DB7}" dt="2022-06-25T06:50:07.573" v="27130" actId="27636"/>
          <ac:spMkLst>
            <pc:docMk/>
            <pc:sldMk cId="3669219089" sldId="267"/>
            <ac:spMk id="108" creationId="{799C36A1-1990-2C0A-DECB-B2A00327DC23}"/>
          </ac:spMkLst>
        </pc:spChg>
        <pc:spChg chg="mod">
          <ac:chgData name="Neil Thompson" userId="48f15031-3f30-4d0d-bb58-a7421f5db4b7" providerId="ADAL" clId="{F8C3549F-9498-45B8-9B42-AC66A9D60DB7}" dt="2022-06-25T06:50:07.589" v="27142" actId="27636"/>
          <ac:spMkLst>
            <pc:docMk/>
            <pc:sldMk cId="3669219089" sldId="267"/>
            <ac:spMk id="109" creationId="{A8AFCEEA-1169-1DB6-B018-62F2324DCA3F}"/>
          </ac:spMkLst>
        </pc:spChg>
        <pc:spChg chg="mod">
          <ac:chgData name="Neil Thompson" userId="48f15031-3f30-4d0d-bb58-a7421f5db4b7" providerId="ADAL" clId="{F8C3549F-9498-45B8-9B42-AC66A9D60DB7}" dt="2022-06-25T06:50:07.573" v="27132" actId="27636"/>
          <ac:spMkLst>
            <pc:docMk/>
            <pc:sldMk cId="3669219089" sldId="267"/>
            <ac:spMk id="110" creationId="{03541FD0-3849-EFC5-EAFB-0908DB4B66AD}"/>
          </ac:spMkLst>
        </pc:spChg>
        <pc:spChg chg="mod">
          <ac:chgData name="Neil Thompson" userId="48f15031-3f30-4d0d-bb58-a7421f5db4b7" providerId="ADAL" clId="{F8C3549F-9498-45B8-9B42-AC66A9D60DB7}" dt="2022-06-25T06:50:07.573" v="27133" actId="27636"/>
          <ac:spMkLst>
            <pc:docMk/>
            <pc:sldMk cId="3669219089" sldId="267"/>
            <ac:spMk id="111" creationId="{733F0371-4FCD-AB5A-D800-58D3261AEC53}"/>
          </ac:spMkLst>
        </pc:spChg>
        <pc:spChg chg="mod">
          <ac:chgData name="Neil Thompson" userId="48f15031-3f30-4d0d-bb58-a7421f5db4b7" providerId="ADAL" clId="{F8C3549F-9498-45B8-9B42-AC66A9D60DB7}" dt="2022-06-25T06:50:07.573" v="27134" actId="27636"/>
          <ac:spMkLst>
            <pc:docMk/>
            <pc:sldMk cId="3669219089" sldId="267"/>
            <ac:spMk id="112" creationId="{B846B82D-FC57-D885-911D-E189554BABA8}"/>
          </ac:spMkLst>
        </pc:spChg>
        <pc:spChg chg="mod">
          <ac:chgData name="Neil Thompson" userId="48f15031-3f30-4d0d-bb58-a7421f5db4b7" providerId="ADAL" clId="{F8C3549F-9498-45B8-9B42-AC66A9D60DB7}" dt="2022-06-25T06:50:07.589" v="27141" actId="27636"/>
          <ac:spMkLst>
            <pc:docMk/>
            <pc:sldMk cId="3669219089" sldId="267"/>
            <ac:spMk id="113" creationId="{596D2186-01EF-8070-281C-7BF90A698D20}"/>
          </ac:spMkLst>
        </pc:spChg>
        <pc:spChg chg="mod">
          <ac:chgData name="Neil Thompson" userId="48f15031-3f30-4d0d-bb58-a7421f5db4b7" providerId="ADAL" clId="{F8C3549F-9498-45B8-9B42-AC66A9D60DB7}" dt="2022-06-25T06:50:07.589" v="27139" actId="27636"/>
          <ac:spMkLst>
            <pc:docMk/>
            <pc:sldMk cId="3669219089" sldId="267"/>
            <ac:spMk id="114" creationId="{97055D69-72A6-CB88-0262-D2D4318F0BFC}"/>
          </ac:spMkLst>
        </pc:spChg>
        <pc:spChg chg="mod">
          <ac:chgData name="Neil Thompson" userId="48f15031-3f30-4d0d-bb58-a7421f5db4b7" providerId="ADAL" clId="{F8C3549F-9498-45B8-9B42-AC66A9D60DB7}" dt="2022-06-25T06:50:07.573" v="27136" actId="27636"/>
          <ac:spMkLst>
            <pc:docMk/>
            <pc:sldMk cId="3669219089" sldId="267"/>
            <ac:spMk id="115" creationId="{6DF0CD2C-1D57-D9BB-20FB-67897F8AB307}"/>
          </ac:spMkLst>
        </pc:spChg>
        <pc:spChg chg="mod">
          <ac:chgData name="Neil Thompson" userId="48f15031-3f30-4d0d-bb58-a7421f5db4b7" providerId="ADAL" clId="{F8C3549F-9498-45B8-9B42-AC66A9D60DB7}" dt="2022-06-25T06:50:07.573" v="27129" actId="27636"/>
          <ac:spMkLst>
            <pc:docMk/>
            <pc:sldMk cId="3669219089" sldId="267"/>
            <ac:spMk id="116" creationId="{789E568D-68BE-B4FD-B9C9-7B914A4069BF}"/>
          </ac:spMkLst>
        </pc:spChg>
        <pc:spChg chg="mod">
          <ac:chgData name="Neil Thompson" userId="48f15031-3f30-4d0d-bb58-a7421f5db4b7" providerId="ADAL" clId="{F8C3549F-9498-45B8-9B42-AC66A9D60DB7}" dt="2022-06-25T06:50:07.573" v="27137" actId="27636"/>
          <ac:spMkLst>
            <pc:docMk/>
            <pc:sldMk cId="3669219089" sldId="267"/>
            <ac:spMk id="117" creationId="{77540C1D-8954-8327-C49F-B3FC127DFE3E}"/>
          </ac:spMkLst>
        </pc:spChg>
        <pc:spChg chg="mod">
          <ac:chgData name="Neil Thompson" userId="48f15031-3f30-4d0d-bb58-a7421f5db4b7" providerId="ADAL" clId="{F8C3549F-9498-45B8-9B42-AC66A9D60DB7}" dt="2022-06-25T06:50:07.589" v="27140" actId="27636"/>
          <ac:spMkLst>
            <pc:docMk/>
            <pc:sldMk cId="3669219089" sldId="267"/>
            <ac:spMk id="118" creationId="{50ECD981-4B62-C88A-2CC0-3513A599BBAA}"/>
          </ac:spMkLst>
        </pc:spChg>
        <pc:spChg chg="mod">
          <ac:chgData name="Neil Thompson" userId="48f15031-3f30-4d0d-bb58-a7421f5db4b7" providerId="ADAL" clId="{F8C3549F-9498-45B8-9B42-AC66A9D60DB7}" dt="2022-06-25T06:50:07.542" v="27118" actId="27636"/>
          <ac:spMkLst>
            <pc:docMk/>
            <pc:sldMk cId="3669219089" sldId="267"/>
            <ac:spMk id="119" creationId="{E855337C-534B-E987-8C38-AF04754FE7CD}"/>
          </ac:spMkLst>
        </pc:spChg>
        <pc:spChg chg="mod">
          <ac:chgData name="Neil Thompson" userId="48f15031-3f30-4d0d-bb58-a7421f5db4b7" providerId="ADAL" clId="{F8C3549F-9498-45B8-9B42-AC66A9D60DB7}" dt="2022-06-25T06:50:07.557" v="27123" actId="27636"/>
          <ac:spMkLst>
            <pc:docMk/>
            <pc:sldMk cId="3669219089" sldId="267"/>
            <ac:spMk id="120" creationId="{FFDCB92F-91C2-31FD-99EF-72A795D927A6}"/>
          </ac:spMkLst>
        </pc:spChg>
        <pc:spChg chg="mod">
          <ac:chgData name="Neil Thompson" userId="48f15031-3f30-4d0d-bb58-a7421f5db4b7" providerId="ADAL" clId="{F8C3549F-9498-45B8-9B42-AC66A9D60DB7}" dt="2022-06-25T06:50:07.557" v="27122" actId="27636"/>
          <ac:spMkLst>
            <pc:docMk/>
            <pc:sldMk cId="3669219089" sldId="267"/>
            <ac:spMk id="121" creationId="{B7002CEE-396F-6393-6348-A8DCA0AC6202}"/>
          </ac:spMkLst>
        </pc:spChg>
        <pc:spChg chg="mod">
          <ac:chgData name="Neil Thompson" userId="48f15031-3f30-4d0d-bb58-a7421f5db4b7" providerId="ADAL" clId="{F8C3549F-9498-45B8-9B42-AC66A9D60DB7}" dt="2022-06-25T06:50:07.589" v="27144" actId="27636"/>
          <ac:spMkLst>
            <pc:docMk/>
            <pc:sldMk cId="3669219089" sldId="267"/>
            <ac:spMk id="122" creationId="{5A62724B-BAFC-9203-1148-14868CA1335E}"/>
          </ac:spMkLst>
        </pc:spChg>
        <pc:spChg chg="mod">
          <ac:chgData name="Neil Thompson" userId="48f15031-3f30-4d0d-bb58-a7421f5db4b7" providerId="ADAL" clId="{F8C3549F-9498-45B8-9B42-AC66A9D60DB7}" dt="2022-06-25T06:50:07.542" v="27117" actId="27636"/>
          <ac:spMkLst>
            <pc:docMk/>
            <pc:sldMk cId="3669219089" sldId="267"/>
            <ac:spMk id="123" creationId="{5B2CB1A7-FEDD-3D14-8335-E13A9E6F06F0}"/>
          </ac:spMkLst>
        </pc:spChg>
        <pc:spChg chg="mod">
          <ac:chgData name="Neil Thompson" userId="48f15031-3f30-4d0d-bb58-a7421f5db4b7" providerId="ADAL" clId="{F8C3549F-9498-45B8-9B42-AC66A9D60DB7}" dt="2022-06-25T06:50:07.589" v="27143" actId="27636"/>
          <ac:spMkLst>
            <pc:docMk/>
            <pc:sldMk cId="3669219089" sldId="267"/>
            <ac:spMk id="124" creationId="{EF2A4C90-AD3C-A2B4-74DE-1F9F4F61C51A}"/>
          </ac:spMkLst>
        </pc:spChg>
        <pc:spChg chg="mod">
          <ac:chgData name="Neil Thompson" userId="48f15031-3f30-4d0d-bb58-a7421f5db4b7" providerId="ADAL" clId="{F8C3549F-9498-45B8-9B42-AC66A9D60DB7}" dt="2022-06-25T06:50:07.542" v="27120" actId="27636"/>
          <ac:spMkLst>
            <pc:docMk/>
            <pc:sldMk cId="3669219089" sldId="267"/>
            <ac:spMk id="125" creationId="{0ECFFCCF-A211-27B7-50AC-0A120AD39253}"/>
          </ac:spMkLst>
        </pc:spChg>
        <pc:spChg chg="mod">
          <ac:chgData name="Neil Thompson" userId="48f15031-3f30-4d0d-bb58-a7421f5db4b7" providerId="ADAL" clId="{F8C3549F-9498-45B8-9B42-AC66A9D60DB7}" dt="2022-06-25T06:50:07.557" v="27121" actId="27636"/>
          <ac:spMkLst>
            <pc:docMk/>
            <pc:sldMk cId="3669219089" sldId="267"/>
            <ac:spMk id="126" creationId="{0F39C492-2D8E-3E04-84E4-7D1BB630BDA0}"/>
          </ac:spMkLst>
        </pc:spChg>
        <pc:spChg chg="mod">
          <ac:chgData name="Neil Thompson" userId="48f15031-3f30-4d0d-bb58-a7421f5db4b7" providerId="ADAL" clId="{F8C3549F-9498-45B8-9B42-AC66A9D60DB7}" dt="2022-06-25T06:50:07.604" v="27148" actId="27636"/>
          <ac:spMkLst>
            <pc:docMk/>
            <pc:sldMk cId="3669219089" sldId="267"/>
            <ac:spMk id="127" creationId="{2972DCB0-1F65-EF11-51AC-273783D35DCD}"/>
          </ac:spMkLst>
        </pc:spChg>
        <pc:spChg chg="mod">
          <ac:chgData name="Neil Thompson" userId="48f15031-3f30-4d0d-bb58-a7421f5db4b7" providerId="ADAL" clId="{F8C3549F-9498-45B8-9B42-AC66A9D60DB7}" dt="2022-06-25T06:50:07.589" v="27146" actId="27636"/>
          <ac:spMkLst>
            <pc:docMk/>
            <pc:sldMk cId="3669219089" sldId="267"/>
            <ac:spMk id="128" creationId="{27288F60-3B00-6D70-995D-7A3E0A741586}"/>
          </ac:spMkLst>
        </pc:spChg>
        <pc:spChg chg="mod">
          <ac:chgData name="Neil Thompson" userId="48f15031-3f30-4d0d-bb58-a7421f5db4b7" providerId="ADAL" clId="{F8C3549F-9498-45B8-9B42-AC66A9D60DB7}" dt="2022-06-25T06:50:07.604" v="27149" actId="27636"/>
          <ac:spMkLst>
            <pc:docMk/>
            <pc:sldMk cId="3669219089" sldId="267"/>
            <ac:spMk id="129" creationId="{C83299B5-393D-B22C-104A-D75F1BF0DAC0}"/>
          </ac:spMkLst>
        </pc:spChg>
        <pc:spChg chg="mod">
          <ac:chgData name="Neil Thompson" userId="48f15031-3f30-4d0d-bb58-a7421f5db4b7" providerId="ADAL" clId="{F8C3549F-9498-45B8-9B42-AC66A9D60DB7}" dt="2022-06-25T06:50:07.589" v="27138" actId="27636"/>
          <ac:spMkLst>
            <pc:docMk/>
            <pc:sldMk cId="3669219089" sldId="267"/>
            <ac:spMk id="130" creationId="{5A40E343-BAAB-2792-7778-5C849D8F3502}"/>
          </ac:spMkLst>
        </pc:spChg>
        <pc:spChg chg="mod">
          <ac:chgData name="Neil Thompson" userId="48f15031-3f30-4d0d-bb58-a7421f5db4b7" providerId="ADAL" clId="{F8C3549F-9498-45B8-9B42-AC66A9D60DB7}" dt="2022-06-25T06:50:07.573" v="27135" actId="27636"/>
          <ac:spMkLst>
            <pc:docMk/>
            <pc:sldMk cId="3669219089" sldId="267"/>
            <ac:spMk id="131" creationId="{074F9716-F7F0-19CB-5F0E-B5854A72CE0F}"/>
          </ac:spMkLst>
        </pc:spChg>
        <pc:spChg chg="mod">
          <ac:chgData name="Neil Thompson" userId="48f15031-3f30-4d0d-bb58-a7421f5db4b7" providerId="ADAL" clId="{F8C3549F-9498-45B8-9B42-AC66A9D60DB7}" dt="2022-06-25T06:50:07.557" v="27126" actId="27636"/>
          <ac:spMkLst>
            <pc:docMk/>
            <pc:sldMk cId="3669219089" sldId="267"/>
            <ac:spMk id="132" creationId="{9DB28AED-6445-AC3E-FCF2-4118F3C51431}"/>
          </ac:spMkLst>
        </pc:spChg>
        <pc:spChg chg="mod">
          <ac:chgData name="Neil Thompson" userId="48f15031-3f30-4d0d-bb58-a7421f5db4b7" providerId="ADAL" clId="{F8C3549F-9498-45B8-9B42-AC66A9D60DB7}" dt="2022-06-25T06:50:07.573" v="27131" actId="27636"/>
          <ac:spMkLst>
            <pc:docMk/>
            <pc:sldMk cId="3669219089" sldId="267"/>
            <ac:spMk id="133" creationId="{70392FA0-135B-E6D6-CB7F-FA5C5BDCC483}"/>
          </ac:spMkLst>
        </pc:spChg>
        <pc:picChg chg="mod">
          <ac:chgData name="Neil Thompson" userId="48f15031-3f30-4d0d-bb58-a7421f5db4b7" providerId="ADAL" clId="{F8C3549F-9498-45B8-9B42-AC66A9D60DB7}" dt="2022-06-25T06:50:03.832" v="26549" actId="1076"/>
          <ac:picMkLst>
            <pc:docMk/>
            <pc:sldMk cId="3669219089" sldId="267"/>
            <ac:picMk id="36" creationId="{78C4082A-398A-9C4F-9487-970F9D8EE2C9}"/>
          </ac:picMkLst>
        </pc:picChg>
        <pc:picChg chg="mod">
          <ac:chgData name="Neil Thompson" userId="48f15031-3f30-4d0d-bb58-a7421f5db4b7" providerId="ADAL" clId="{F8C3549F-9498-45B8-9B42-AC66A9D60DB7}" dt="2022-06-25T06:50:03.910" v="26554" actId="1076"/>
          <ac:picMkLst>
            <pc:docMk/>
            <pc:sldMk cId="3669219089" sldId="267"/>
            <ac:picMk id="38" creationId="{9D59DDD5-EB01-B501-BC92-90F6FCC8FABD}"/>
          </ac:picMkLst>
        </pc:picChg>
        <pc:picChg chg="mod">
          <ac:chgData name="Neil Thompson" userId="48f15031-3f30-4d0d-bb58-a7421f5db4b7" providerId="ADAL" clId="{F8C3549F-9498-45B8-9B42-AC66A9D60DB7}" dt="2022-06-25T06:50:03.995" v="26559" actId="1076"/>
          <ac:picMkLst>
            <pc:docMk/>
            <pc:sldMk cId="3669219089" sldId="267"/>
            <ac:picMk id="40" creationId="{C9902D50-3C32-BCE8-8940-83013E4EB8FB}"/>
          </ac:picMkLst>
        </pc:picChg>
        <pc:picChg chg="mod">
          <ac:chgData name="Neil Thompson" userId="48f15031-3f30-4d0d-bb58-a7421f5db4b7" providerId="ADAL" clId="{F8C3549F-9498-45B8-9B42-AC66A9D60DB7}" dt="2022-06-25T06:50:04.064" v="26564" actId="1076"/>
          <ac:picMkLst>
            <pc:docMk/>
            <pc:sldMk cId="3669219089" sldId="267"/>
            <ac:picMk id="42" creationId="{E77E890A-247D-FE39-1B24-C2FBA54A3A58}"/>
          </ac:picMkLst>
        </pc:picChg>
        <pc:picChg chg="mod">
          <ac:chgData name="Neil Thompson" userId="48f15031-3f30-4d0d-bb58-a7421f5db4b7" providerId="ADAL" clId="{F8C3549F-9498-45B8-9B42-AC66A9D60DB7}" dt="2022-06-25T06:50:04.133" v="26569" actId="1076"/>
          <ac:picMkLst>
            <pc:docMk/>
            <pc:sldMk cId="3669219089" sldId="267"/>
            <ac:picMk id="44" creationId="{C83A3B28-60AA-DF30-4459-534419515A01}"/>
          </ac:picMkLst>
        </pc:picChg>
        <pc:picChg chg="mod">
          <ac:chgData name="Neil Thompson" userId="48f15031-3f30-4d0d-bb58-a7421f5db4b7" providerId="ADAL" clId="{F8C3549F-9498-45B8-9B42-AC66A9D60DB7}" dt="2022-06-25T06:50:04.195" v="26574" actId="1076"/>
          <ac:picMkLst>
            <pc:docMk/>
            <pc:sldMk cId="3669219089" sldId="267"/>
            <ac:picMk id="46" creationId="{1AA54B98-8840-D7CE-695B-CEAA200D26D2}"/>
          </ac:picMkLst>
        </pc:picChg>
        <pc:picChg chg="mod">
          <ac:chgData name="Neil Thompson" userId="48f15031-3f30-4d0d-bb58-a7421f5db4b7" providerId="ADAL" clId="{F8C3549F-9498-45B8-9B42-AC66A9D60DB7}" dt="2022-06-25T06:50:04.280" v="26579" actId="1076"/>
          <ac:picMkLst>
            <pc:docMk/>
            <pc:sldMk cId="3669219089" sldId="267"/>
            <ac:picMk id="48" creationId="{C59F2740-E18E-B7B1-3F34-6A6A70B852F5}"/>
          </ac:picMkLst>
        </pc:picChg>
        <pc:picChg chg="mod">
          <ac:chgData name="Neil Thompson" userId="48f15031-3f30-4d0d-bb58-a7421f5db4b7" providerId="ADAL" clId="{F8C3549F-9498-45B8-9B42-AC66A9D60DB7}" dt="2022-06-25T06:50:04.365" v="26584" actId="1076"/>
          <ac:picMkLst>
            <pc:docMk/>
            <pc:sldMk cId="3669219089" sldId="267"/>
            <ac:picMk id="50" creationId="{B33AD344-F9D7-903B-C78F-3473B17E31D5}"/>
          </ac:picMkLst>
        </pc:picChg>
        <pc:picChg chg="mod">
          <ac:chgData name="Neil Thompson" userId="48f15031-3f30-4d0d-bb58-a7421f5db4b7" providerId="ADAL" clId="{F8C3549F-9498-45B8-9B42-AC66A9D60DB7}" dt="2022-06-25T06:50:04.434" v="26589" actId="1076"/>
          <ac:picMkLst>
            <pc:docMk/>
            <pc:sldMk cId="3669219089" sldId="267"/>
            <ac:picMk id="52" creationId="{4130AFF8-189D-3C63-FF7A-700BE131E153}"/>
          </ac:picMkLst>
        </pc:picChg>
        <pc:picChg chg="mod">
          <ac:chgData name="Neil Thompson" userId="48f15031-3f30-4d0d-bb58-a7421f5db4b7" providerId="ADAL" clId="{F8C3549F-9498-45B8-9B42-AC66A9D60DB7}" dt="2022-06-25T06:50:04.518" v="26594" actId="1076"/>
          <ac:picMkLst>
            <pc:docMk/>
            <pc:sldMk cId="3669219089" sldId="267"/>
            <ac:picMk id="54" creationId="{F6E6E341-B364-2149-FB38-3E3EAE354B4E}"/>
          </ac:picMkLst>
        </pc:picChg>
        <pc:picChg chg="mod">
          <ac:chgData name="Neil Thompson" userId="48f15031-3f30-4d0d-bb58-a7421f5db4b7" providerId="ADAL" clId="{F8C3549F-9498-45B8-9B42-AC66A9D60DB7}" dt="2022-06-25T06:50:04.581" v="26599" actId="1076"/>
          <ac:picMkLst>
            <pc:docMk/>
            <pc:sldMk cId="3669219089" sldId="267"/>
            <ac:picMk id="56" creationId="{DF5C1BD7-C271-CE97-EB81-CB5BFB16D55F}"/>
          </ac:picMkLst>
        </pc:picChg>
        <pc:picChg chg="mod">
          <ac:chgData name="Neil Thompson" userId="48f15031-3f30-4d0d-bb58-a7421f5db4b7" providerId="ADAL" clId="{F8C3549F-9498-45B8-9B42-AC66A9D60DB7}" dt="2022-06-25T06:50:04.665" v="26604" actId="1076"/>
          <ac:picMkLst>
            <pc:docMk/>
            <pc:sldMk cId="3669219089" sldId="267"/>
            <ac:picMk id="58" creationId="{4186F29C-FD48-448D-4230-265A577E07BE}"/>
          </ac:picMkLst>
        </pc:picChg>
        <pc:picChg chg="mod">
          <ac:chgData name="Neil Thompson" userId="48f15031-3f30-4d0d-bb58-a7421f5db4b7" providerId="ADAL" clId="{F8C3549F-9498-45B8-9B42-AC66A9D60DB7}" dt="2022-06-25T06:50:04.735" v="26609" actId="1076"/>
          <ac:picMkLst>
            <pc:docMk/>
            <pc:sldMk cId="3669219089" sldId="267"/>
            <ac:picMk id="60" creationId="{F2AB5FA7-F73E-13AC-93AF-984127524D3B}"/>
          </ac:picMkLst>
        </pc:picChg>
        <pc:picChg chg="mod">
          <ac:chgData name="Neil Thompson" userId="48f15031-3f30-4d0d-bb58-a7421f5db4b7" providerId="ADAL" clId="{F8C3549F-9498-45B8-9B42-AC66A9D60DB7}" dt="2022-06-25T06:50:04.819" v="26614" actId="1076"/>
          <ac:picMkLst>
            <pc:docMk/>
            <pc:sldMk cId="3669219089" sldId="267"/>
            <ac:picMk id="62" creationId="{3CD9130D-59EC-B36B-86FD-5C0368B0688E}"/>
          </ac:picMkLst>
        </pc:picChg>
        <pc:picChg chg="mod">
          <ac:chgData name="Neil Thompson" userId="48f15031-3f30-4d0d-bb58-a7421f5db4b7" providerId="ADAL" clId="{F8C3549F-9498-45B8-9B42-AC66A9D60DB7}" dt="2022-06-25T06:50:04.897" v="26619" actId="1076"/>
          <ac:picMkLst>
            <pc:docMk/>
            <pc:sldMk cId="3669219089" sldId="267"/>
            <ac:picMk id="64" creationId="{CFEAB60B-A8B5-68C0-16A5-AFE7DD008B92}"/>
          </ac:picMkLst>
        </pc:picChg>
        <pc:picChg chg="mod">
          <ac:chgData name="Neil Thompson" userId="48f15031-3f30-4d0d-bb58-a7421f5db4b7" providerId="ADAL" clId="{F8C3549F-9498-45B8-9B42-AC66A9D60DB7}" dt="2022-06-25T06:50:04.966" v="26624" actId="1076"/>
          <ac:picMkLst>
            <pc:docMk/>
            <pc:sldMk cId="3669219089" sldId="267"/>
            <ac:picMk id="66" creationId="{D68E1A73-178B-2FA1-A6B0-D26B678A750E}"/>
          </ac:picMkLst>
        </pc:picChg>
        <pc:picChg chg="mod">
          <ac:chgData name="Neil Thompson" userId="48f15031-3f30-4d0d-bb58-a7421f5db4b7" providerId="ADAL" clId="{F8C3549F-9498-45B8-9B42-AC66A9D60DB7}" dt="2022-06-25T06:50:05.035" v="26629" actId="1076"/>
          <ac:picMkLst>
            <pc:docMk/>
            <pc:sldMk cId="3669219089" sldId="267"/>
            <ac:picMk id="68" creationId="{7CE8886B-C7DE-BE59-9117-FD0131F2D2DC}"/>
          </ac:picMkLst>
        </pc:picChg>
        <pc:picChg chg="mod">
          <ac:chgData name="Neil Thompson" userId="48f15031-3f30-4d0d-bb58-a7421f5db4b7" providerId="ADAL" clId="{F8C3549F-9498-45B8-9B42-AC66A9D60DB7}" dt="2022-06-25T06:50:05.098" v="26634" actId="1076"/>
          <ac:picMkLst>
            <pc:docMk/>
            <pc:sldMk cId="3669219089" sldId="267"/>
            <ac:picMk id="70" creationId="{FE0B04A9-CDB3-9BCA-CAF1-46ACDC82F301}"/>
          </ac:picMkLst>
        </pc:picChg>
        <pc:picChg chg="mod">
          <ac:chgData name="Neil Thompson" userId="48f15031-3f30-4d0d-bb58-a7421f5db4b7" providerId="ADAL" clId="{F8C3549F-9498-45B8-9B42-AC66A9D60DB7}" dt="2022-06-25T06:50:05.167" v="26639" actId="1076"/>
          <ac:picMkLst>
            <pc:docMk/>
            <pc:sldMk cId="3669219089" sldId="267"/>
            <ac:picMk id="72" creationId="{5ECE79EB-51A6-5B82-F48C-79833568313F}"/>
          </ac:picMkLst>
        </pc:picChg>
        <pc:picChg chg="mod">
          <ac:chgData name="Neil Thompson" userId="48f15031-3f30-4d0d-bb58-a7421f5db4b7" providerId="ADAL" clId="{F8C3549F-9498-45B8-9B42-AC66A9D60DB7}" dt="2022-06-25T06:50:05.251" v="26644" actId="1076"/>
          <ac:picMkLst>
            <pc:docMk/>
            <pc:sldMk cId="3669219089" sldId="267"/>
            <ac:picMk id="74" creationId="{A88AE57B-2C93-6361-584E-6C0054E64E83}"/>
          </ac:picMkLst>
        </pc:picChg>
        <pc:picChg chg="mod">
          <ac:chgData name="Neil Thompson" userId="48f15031-3f30-4d0d-bb58-a7421f5db4b7" providerId="ADAL" clId="{F8C3549F-9498-45B8-9B42-AC66A9D60DB7}" dt="2022-06-25T06:50:05.314" v="26649" actId="1076"/>
          <ac:picMkLst>
            <pc:docMk/>
            <pc:sldMk cId="3669219089" sldId="267"/>
            <ac:picMk id="76" creationId="{24C7A5CD-D7C0-5B3A-4418-EF7E744A84F8}"/>
          </ac:picMkLst>
        </pc:picChg>
        <pc:picChg chg="mod">
          <ac:chgData name="Neil Thompson" userId="48f15031-3f30-4d0d-bb58-a7421f5db4b7" providerId="ADAL" clId="{F8C3549F-9498-45B8-9B42-AC66A9D60DB7}" dt="2022-06-25T06:50:05.398" v="26654" actId="1076"/>
          <ac:picMkLst>
            <pc:docMk/>
            <pc:sldMk cId="3669219089" sldId="267"/>
            <ac:picMk id="78" creationId="{A9EBED90-AA6B-F06E-D3C8-17748EC47ED9}"/>
          </ac:picMkLst>
        </pc:picChg>
        <pc:picChg chg="mod">
          <ac:chgData name="Neil Thompson" userId="48f15031-3f30-4d0d-bb58-a7421f5db4b7" providerId="ADAL" clId="{F8C3549F-9498-45B8-9B42-AC66A9D60DB7}" dt="2022-06-25T06:50:05.467" v="26659" actId="1076"/>
          <ac:picMkLst>
            <pc:docMk/>
            <pc:sldMk cId="3669219089" sldId="267"/>
            <ac:picMk id="80" creationId="{53B31A56-6A00-010A-EBA5-ECD417633EE3}"/>
          </ac:picMkLst>
        </pc:picChg>
        <pc:picChg chg="mod">
          <ac:chgData name="Neil Thompson" userId="48f15031-3f30-4d0d-bb58-a7421f5db4b7" providerId="ADAL" clId="{F8C3549F-9498-45B8-9B42-AC66A9D60DB7}" dt="2022-06-25T06:50:05.536" v="26664" actId="1076"/>
          <ac:picMkLst>
            <pc:docMk/>
            <pc:sldMk cId="3669219089" sldId="267"/>
            <ac:picMk id="82" creationId="{BD32244D-40EA-9FFA-BED4-1B2410B7C1D2}"/>
          </ac:picMkLst>
        </pc:picChg>
        <pc:picChg chg="mod">
          <ac:chgData name="Neil Thompson" userId="48f15031-3f30-4d0d-bb58-a7421f5db4b7" providerId="ADAL" clId="{F8C3549F-9498-45B8-9B42-AC66A9D60DB7}" dt="2022-06-25T06:50:05.599" v="26669" actId="1076"/>
          <ac:picMkLst>
            <pc:docMk/>
            <pc:sldMk cId="3669219089" sldId="267"/>
            <ac:picMk id="84" creationId="{1446F157-DA6A-19FA-268E-903F3EBA73C0}"/>
          </ac:picMkLst>
        </pc:picChg>
        <pc:picChg chg="mod">
          <ac:chgData name="Neil Thompson" userId="48f15031-3f30-4d0d-bb58-a7421f5db4b7" providerId="ADAL" clId="{F8C3549F-9498-45B8-9B42-AC66A9D60DB7}" dt="2022-06-25T06:50:05.668" v="26674" actId="1076"/>
          <ac:picMkLst>
            <pc:docMk/>
            <pc:sldMk cId="3669219089" sldId="267"/>
            <ac:picMk id="86" creationId="{2A84A176-7656-20A3-BC19-07BBF6F52D35}"/>
          </ac:picMkLst>
        </pc:picChg>
        <pc:picChg chg="mod">
          <ac:chgData name="Neil Thompson" userId="48f15031-3f30-4d0d-bb58-a7421f5db4b7" providerId="ADAL" clId="{F8C3549F-9498-45B8-9B42-AC66A9D60DB7}" dt="2022-06-25T06:50:05.737" v="26679" actId="1076"/>
          <ac:picMkLst>
            <pc:docMk/>
            <pc:sldMk cId="3669219089" sldId="267"/>
            <ac:picMk id="88" creationId="{B5DDAF94-7811-4348-13BC-AAB74A959590}"/>
          </ac:picMkLst>
        </pc:picChg>
        <pc:picChg chg="mod">
          <ac:chgData name="Neil Thompson" userId="48f15031-3f30-4d0d-bb58-a7421f5db4b7" providerId="ADAL" clId="{F8C3549F-9498-45B8-9B42-AC66A9D60DB7}" dt="2022-06-25T06:50:05.815" v="26684" actId="1076"/>
          <ac:picMkLst>
            <pc:docMk/>
            <pc:sldMk cId="3669219089" sldId="267"/>
            <ac:picMk id="90" creationId="{1300904F-1C68-6EDF-4E08-2FA5F7267E8B}"/>
          </ac:picMkLst>
        </pc:picChg>
        <pc:picChg chg="mod">
          <ac:chgData name="Neil Thompson" userId="48f15031-3f30-4d0d-bb58-a7421f5db4b7" providerId="ADAL" clId="{F8C3549F-9498-45B8-9B42-AC66A9D60DB7}" dt="2022-06-25T06:50:05.884" v="26689" actId="1076"/>
          <ac:picMkLst>
            <pc:docMk/>
            <pc:sldMk cId="3669219089" sldId="267"/>
            <ac:picMk id="92" creationId="{761D8E96-40C7-ECF5-1076-029C03B9D7DD}"/>
          </ac:picMkLst>
        </pc:picChg>
        <pc:picChg chg="mod">
          <ac:chgData name="Neil Thompson" userId="48f15031-3f30-4d0d-bb58-a7421f5db4b7" providerId="ADAL" clId="{F8C3549F-9498-45B8-9B42-AC66A9D60DB7}" dt="2022-06-25T06:50:05.953" v="26694" actId="1076"/>
          <ac:picMkLst>
            <pc:docMk/>
            <pc:sldMk cId="3669219089" sldId="267"/>
            <ac:picMk id="94" creationId="{3F84EC14-EE58-08EF-C1AE-B47827CCA277}"/>
          </ac:picMkLst>
        </pc:picChg>
        <pc:picChg chg="mod">
          <ac:chgData name="Neil Thompson" userId="48f15031-3f30-4d0d-bb58-a7421f5db4b7" providerId="ADAL" clId="{F8C3549F-9498-45B8-9B42-AC66A9D60DB7}" dt="2022-06-25T06:50:06.022" v="26699" actId="1076"/>
          <ac:picMkLst>
            <pc:docMk/>
            <pc:sldMk cId="3669219089" sldId="267"/>
            <ac:picMk id="96" creationId="{E963E226-EBC5-72A2-B14E-623E6CF3C722}"/>
          </ac:picMkLst>
        </pc:picChg>
        <pc:picChg chg="mod">
          <ac:chgData name="Neil Thompson" userId="48f15031-3f30-4d0d-bb58-a7421f5db4b7" providerId="ADAL" clId="{F8C3549F-9498-45B8-9B42-AC66A9D60DB7}" dt="2022-06-25T06:50:06.100" v="26704" actId="1076"/>
          <ac:picMkLst>
            <pc:docMk/>
            <pc:sldMk cId="3669219089" sldId="267"/>
            <ac:picMk id="98" creationId="{82643CE3-A5D0-3374-A0F3-803B33B82DD6}"/>
          </ac:picMkLst>
        </pc:picChg>
        <pc:picChg chg="mod">
          <ac:chgData name="Neil Thompson" userId="48f15031-3f30-4d0d-bb58-a7421f5db4b7" providerId="ADAL" clId="{F8C3549F-9498-45B8-9B42-AC66A9D60DB7}" dt="2022-06-25T06:50:06.185" v="26709" actId="1076"/>
          <ac:picMkLst>
            <pc:docMk/>
            <pc:sldMk cId="3669219089" sldId="267"/>
            <ac:picMk id="100" creationId="{3BAAA76B-EC16-3866-EF55-54203A629698}"/>
          </ac:picMkLst>
        </pc:picChg>
      </pc:sldChg>
      <pc:sldChg chg="modSp del mod">
        <pc:chgData name="Neil Thompson" userId="48f15031-3f30-4d0d-bb58-a7421f5db4b7" providerId="ADAL" clId="{F8C3549F-9498-45B8-9B42-AC66A9D60DB7}" dt="2022-06-25T06:55:25.778" v="27200" actId="47"/>
        <pc:sldMkLst>
          <pc:docMk/>
          <pc:sldMk cId="2024850902" sldId="268"/>
        </pc:sldMkLst>
        <pc:spChg chg="mod">
          <ac:chgData name="Neil Thompson" userId="48f15031-3f30-4d0d-bb58-a7421f5db4b7" providerId="ADAL" clId="{F8C3549F-9498-45B8-9B42-AC66A9D60DB7}" dt="2022-06-25T06:50:07.890" v="27150" actId="27636"/>
          <ac:spMkLst>
            <pc:docMk/>
            <pc:sldMk cId="2024850902" sldId="268"/>
            <ac:spMk id="35" creationId="{1B50837C-B44C-740A-8EAD-47D90B68F79F}"/>
          </ac:spMkLst>
        </pc:spChg>
        <pc:spChg chg="mod">
          <ac:chgData name="Neil Thompson" userId="48f15031-3f30-4d0d-bb58-a7421f5db4b7" providerId="ADAL" clId="{F8C3549F-9498-45B8-9B42-AC66A9D60DB7}" dt="2022-06-25T06:50:07.927" v="27159" actId="27636"/>
          <ac:spMkLst>
            <pc:docMk/>
            <pc:sldMk cId="2024850902" sldId="268"/>
            <ac:spMk id="36" creationId="{CF76D102-8A9A-77FD-E3A5-C5249197F66D}"/>
          </ac:spMkLst>
        </pc:spChg>
        <pc:spChg chg="mod">
          <ac:chgData name="Neil Thompson" userId="48f15031-3f30-4d0d-bb58-a7421f5db4b7" providerId="ADAL" clId="{F8C3549F-9498-45B8-9B42-AC66A9D60DB7}" dt="2022-06-25T06:50:07.890" v="27151" actId="27636"/>
          <ac:spMkLst>
            <pc:docMk/>
            <pc:sldMk cId="2024850902" sldId="268"/>
            <ac:spMk id="37" creationId="{98FE477A-BD0E-0995-CCA9-8E1DA55312CB}"/>
          </ac:spMkLst>
        </pc:spChg>
        <pc:spChg chg="mod">
          <ac:chgData name="Neil Thompson" userId="48f15031-3f30-4d0d-bb58-a7421f5db4b7" providerId="ADAL" clId="{F8C3549F-9498-45B8-9B42-AC66A9D60DB7}" dt="2022-06-25T06:50:07.911" v="27153" actId="27636"/>
          <ac:spMkLst>
            <pc:docMk/>
            <pc:sldMk cId="2024850902" sldId="268"/>
            <ac:spMk id="38" creationId="{26FC0F3F-16F2-26C9-CCC0-A102C49D8C21}"/>
          </ac:spMkLst>
        </pc:spChg>
        <pc:spChg chg="mod">
          <ac:chgData name="Neil Thompson" userId="48f15031-3f30-4d0d-bb58-a7421f5db4b7" providerId="ADAL" clId="{F8C3549F-9498-45B8-9B42-AC66A9D60DB7}" dt="2022-06-25T06:50:07.919" v="27157" actId="27636"/>
          <ac:spMkLst>
            <pc:docMk/>
            <pc:sldMk cId="2024850902" sldId="268"/>
            <ac:spMk id="39" creationId="{79327B3C-D9FD-DA0D-4AED-339902918429}"/>
          </ac:spMkLst>
        </pc:spChg>
        <pc:spChg chg="mod">
          <ac:chgData name="Neil Thompson" userId="48f15031-3f30-4d0d-bb58-a7421f5db4b7" providerId="ADAL" clId="{F8C3549F-9498-45B8-9B42-AC66A9D60DB7}" dt="2022-06-25T06:50:07.917" v="27154" actId="27636"/>
          <ac:spMkLst>
            <pc:docMk/>
            <pc:sldMk cId="2024850902" sldId="268"/>
            <ac:spMk id="40" creationId="{C6662719-1039-605C-A183-A3143913C396}"/>
          </ac:spMkLst>
        </pc:spChg>
        <pc:spChg chg="mod">
          <ac:chgData name="Neil Thompson" userId="48f15031-3f30-4d0d-bb58-a7421f5db4b7" providerId="ADAL" clId="{F8C3549F-9498-45B8-9B42-AC66A9D60DB7}" dt="2022-06-25T06:50:07.919" v="27156" actId="27636"/>
          <ac:spMkLst>
            <pc:docMk/>
            <pc:sldMk cId="2024850902" sldId="268"/>
            <ac:spMk id="41" creationId="{8A7265E3-8FD0-25AB-4254-85F999A30FB3}"/>
          </ac:spMkLst>
        </pc:spChg>
        <pc:spChg chg="mod">
          <ac:chgData name="Neil Thompson" userId="48f15031-3f30-4d0d-bb58-a7421f5db4b7" providerId="ADAL" clId="{F8C3549F-9498-45B8-9B42-AC66A9D60DB7}" dt="2022-06-25T06:50:07.919" v="27155" actId="27636"/>
          <ac:spMkLst>
            <pc:docMk/>
            <pc:sldMk cId="2024850902" sldId="268"/>
            <ac:spMk id="42" creationId="{B4266711-E509-0303-DEF7-E0A56EF5BF03}"/>
          </ac:spMkLst>
        </pc:spChg>
        <pc:spChg chg="mod">
          <ac:chgData name="Neil Thompson" userId="48f15031-3f30-4d0d-bb58-a7421f5db4b7" providerId="ADAL" clId="{F8C3549F-9498-45B8-9B42-AC66A9D60DB7}" dt="2022-06-25T06:50:07.907" v="27152" actId="27636"/>
          <ac:spMkLst>
            <pc:docMk/>
            <pc:sldMk cId="2024850902" sldId="268"/>
            <ac:spMk id="43" creationId="{9444CA6C-2959-DA41-5ECD-58066B15DD68}"/>
          </ac:spMkLst>
        </pc:spChg>
        <pc:spChg chg="mod">
          <ac:chgData name="Neil Thompson" userId="48f15031-3f30-4d0d-bb58-a7421f5db4b7" providerId="ADAL" clId="{F8C3549F-9498-45B8-9B42-AC66A9D60DB7}" dt="2022-06-25T06:50:07.927" v="27160" actId="27636"/>
          <ac:spMkLst>
            <pc:docMk/>
            <pc:sldMk cId="2024850902" sldId="268"/>
            <ac:spMk id="44" creationId="{DEA1C3C8-8EB6-C287-8F42-B4200692FABD}"/>
          </ac:spMkLst>
        </pc:spChg>
        <pc:spChg chg="mod">
          <ac:chgData name="Neil Thompson" userId="48f15031-3f30-4d0d-bb58-a7421f5db4b7" providerId="ADAL" clId="{F8C3549F-9498-45B8-9B42-AC66A9D60DB7}" dt="2022-06-25T06:50:07.927" v="27158" actId="27636"/>
          <ac:spMkLst>
            <pc:docMk/>
            <pc:sldMk cId="2024850902" sldId="268"/>
            <ac:spMk id="45" creationId="{6DD8043A-B800-AC7F-6530-44631C9B457B}"/>
          </ac:spMkLst>
        </pc:spChg>
        <pc:picChg chg="mod">
          <ac:chgData name="Neil Thompson" userId="48f15031-3f30-4d0d-bb58-a7421f5db4b7" providerId="ADAL" clId="{F8C3549F-9498-45B8-9B42-AC66A9D60DB7}" dt="2022-06-25T06:50:06.254" v="26714" actId="1076"/>
          <ac:picMkLst>
            <pc:docMk/>
            <pc:sldMk cId="2024850902" sldId="268"/>
            <ac:picMk id="14" creationId="{1C2D3980-8033-EAB0-3BF4-E19683716066}"/>
          </ac:picMkLst>
        </pc:picChg>
        <pc:picChg chg="mod">
          <ac:chgData name="Neil Thompson" userId="48f15031-3f30-4d0d-bb58-a7421f5db4b7" providerId="ADAL" clId="{F8C3549F-9498-45B8-9B42-AC66A9D60DB7}" dt="2022-06-25T06:50:06.323" v="26719" actId="1076"/>
          <ac:picMkLst>
            <pc:docMk/>
            <pc:sldMk cId="2024850902" sldId="268"/>
            <ac:picMk id="16" creationId="{1A9AA32F-FAA6-6D82-AF1A-A5A41B457588}"/>
          </ac:picMkLst>
        </pc:picChg>
        <pc:picChg chg="mod">
          <ac:chgData name="Neil Thompson" userId="48f15031-3f30-4d0d-bb58-a7421f5db4b7" providerId="ADAL" clId="{F8C3549F-9498-45B8-9B42-AC66A9D60DB7}" dt="2022-06-25T06:50:06.386" v="26724" actId="1076"/>
          <ac:picMkLst>
            <pc:docMk/>
            <pc:sldMk cId="2024850902" sldId="268"/>
            <ac:picMk id="18" creationId="{81479FD1-0EBC-A0DB-ACC9-B5CC92F09737}"/>
          </ac:picMkLst>
        </pc:picChg>
        <pc:picChg chg="mod">
          <ac:chgData name="Neil Thompson" userId="48f15031-3f30-4d0d-bb58-a7421f5db4b7" providerId="ADAL" clId="{F8C3549F-9498-45B8-9B42-AC66A9D60DB7}" dt="2022-06-25T06:50:06.455" v="26729" actId="1076"/>
          <ac:picMkLst>
            <pc:docMk/>
            <pc:sldMk cId="2024850902" sldId="268"/>
            <ac:picMk id="20" creationId="{3A2CA0C9-7C17-7A57-DE0D-9C48D7C411BE}"/>
          </ac:picMkLst>
        </pc:picChg>
        <pc:picChg chg="mod">
          <ac:chgData name="Neil Thompson" userId="48f15031-3f30-4d0d-bb58-a7421f5db4b7" providerId="ADAL" clId="{F8C3549F-9498-45B8-9B42-AC66A9D60DB7}" dt="2022-06-25T06:50:06.539" v="26734" actId="1076"/>
          <ac:picMkLst>
            <pc:docMk/>
            <pc:sldMk cId="2024850902" sldId="268"/>
            <ac:picMk id="22" creationId="{03CF41CF-42F1-5061-4BC0-A95FDE9E6FDB}"/>
          </ac:picMkLst>
        </pc:picChg>
        <pc:picChg chg="mod">
          <ac:chgData name="Neil Thompson" userId="48f15031-3f30-4d0d-bb58-a7421f5db4b7" providerId="ADAL" clId="{F8C3549F-9498-45B8-9B42-AC66A9D60DB7}" dt="2022-06-25T06:50:06.602" v="26739" actId="1076"/>
          <ac:picMkLst>
            <pc:docMk/>
            <pc:sldMk cId="2024850902" sldId="268"/>
            <ac:picMk id="24" creationId="{5D33BCE9-1815-B720-C5EB-99EA07DB910E}"/>
          </ac:picMkLst>
        </pc:picChg>
        <pc:picChg chg="mod">
          <ac:chgData name="Neil Thompson" userId="48f15031-3f30-4d0d-bb58-a7421f5db4b7" providerId="ADAL" clId="{F8C3549F-9498-45B8-9B42-AC66A9D60DB7}" dt="2022-06-25T06:50:06.671" v="26744" actId="1076"/>
          <ac:picMkLst>
            <pc:docMk/>
            <pc:sldMk cId="2024850902" sldId="268"/>
            <ac:picMk id="26" creationId="{4B8A372C-6ED3-4FEF-2370-472F7C8C53EE}"/>
          </ac:picMkLst>
        </pc:picChg>
        <pc:picChg chg="mod">
          <ac:chgData name="Neil Thompson" userId="48f15031-3f30-4d0d-bb58-a7421f5db4b7" providerId="ADAL" clId="{F8C3549F-9498-45B8-9B42-AC66A9D60DB7}" dt="2022-06-25T06:50:06.755" v="26749" actId="1076"/>
          <ac:picMkLst>
            <pc:docMk/>
            <pc:sldMk cId="2024850902" sldId="268"/>
            <ac:picMk id="28" creationId="{79DF6DAB-5E95-6461-162E-6FB5A2B72A61}"/>
          </ac:picMkLst>
        </pc:picChg>
        <pc:picChg chg="mod">
          <ac:chgData name="Neil Thompson" userId="48f15031-3f30-4d0d-bb58-a7421f5db4b7" providerId="ADAL" clId="{F8C3549F-9498-45B8-9B42-AC66A9D60DB7}" dt="2022-06-25T06:50:06.824" v="26754" actId="1076"/>
          <ac:picMkLst>
            <pc:docMk/>
            <pc:sldMk cId="2024850902" sldId="268"/>
            <ac:picMk id="30" creationId="{EB908050-BF45-4A85-02D0-A19ED6E00C78}"/>
          </ac:picMkLst>
        </pc:picChg>
        <pc:picChg chg="mod">
          <ac:chgData name="Neil Thompson" userId="48f15031-3f30-4d0d-bb58-a7421f5db4b7" providerId="ADAL" clId="{F8C3549F-9498-45B8-9B42-AC66A9D60DB7}" dt="2022-06-25T06:50:06.902" v="26759" actId="1076"/>
          <ac:picMkLst>
            <pc:docMk/>
            <pc:sldMk cId="2024850902" sldId="268"/>
            <ac:picMk id="32" creationId="{A050DBF1-F6FA-5A4D-5830-6AA42DE4F315}"/>
          </ac:picMkLst>
        </pc:picChg>
        <pc:picChg chg="mod">
          <ac:chgData name="Neil Thompson" userId="48f15031-3f30-4d0d-bb58-a7421f5db4b7" providerId="ADAL" clId="{F8C3549F-9498-45B8-9B42-AC66A9D60DB7}" dt="2022-06-25T06:50:06.971" v="26764" actId="1076"/>
          <ac:picMkLst>
            <pc:docMk/>
            <pc:sldMk cId="2024850902" sldId="268"/>
            <ac:picMk id="34" creationId="{495781E2-1435-3A3A-C858-A7AB481C1B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7846D-FC83-4284-9767-B7913A1E665C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5E58-C85D-4E25-89D9-66D52612B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4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core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B64B-3F71-4266-B5E6-8CCFA207EFD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4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0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1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x 6 (text-above) grid - Commtap Symboliser DO NOT EDIT THI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1D7A-09E4-4432-9FE9-25B2B6550033}" type="datetimeFigureOut">
              <a:rPr lang="en-GB" smtClean="0"/>
              <a:t>25/06/2022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4147-C527-449F-ACFB-E037DAB4507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mmtap Symbol 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0" y="0"/>
            <a:ext cx="1238250" cy="228600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9" name="Commtap Symbol 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Commtap Symbol 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3" name="Commtap Symbol 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Commtap Symbol 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Commtap Symbol 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9" name="Commtap Symbol 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3825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1" name="Commtap Symbol 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23825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3" name="Commtap Symbol 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23825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5" name="Commtap Symbol 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23825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7" name="Commtap Symbol 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3825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9" name="Commtap Symbol 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825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1" name="Commtap Symbol 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247650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3" name="Commtap Symbol 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47650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5" name="Commtap Symbol 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47650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7" name="Commtap Symbol 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47650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9" name="Commtap Symbol 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247650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41" name="Commtap Symbol 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247650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43" name="Commtap Symbol 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371475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45" name="Commtap Symbol 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371475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47" name="Commtap Symbol 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71475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49" name="Commtap Symbol 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371475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51" name="Commtap Symbol 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371475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53" name="Commtap Symbol 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371475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55" name="Commtap Symbol Text Placeholder 25"/>
          <p:cNvSpPr>
            <a:spLocks noGrp="1"/>
          </p:cNvSpPr>
          <p:nvPr>
            <p:ph type="body" sz="quarter" idx="37" hasCustomPrompt="1"/>
          </p:nvPr>
        </p:nvSpPr>
        <p:spPr>
          <a:xfrm>
            <a:off x="495300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57" name="Commtap Symbol Text Placeholder 26"/>
          <p:cNvSpPr>
            <a:spLocks noGrp="1"/>
          </p:cNvSpPr>
          <p:nvPr>
            <p:ph type="body" sz="quarter" idx="38" hasCustomPrompt="1"/>
          </p:nvPr>
        </p:nvSpPr>
        <p:spPr>
          <a:xfrm>
            <a:off x="495300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59" name="Commtap Symbol Text Placeholder 27"/>
          <p:cNvSpPr>
            <a:spLocks noGrp="1"/>
          </p:cNvSpPr>
          <p:nvPr>
            <p:ph type="body" sz="quarter" idx="39" hasCustomPrompt="1"/>
          </p:nvPr>
        </p:nvSpPr>
        <p:spPr>
          <a:xfrm>
            <a:off x="495300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61" name="Commtap Symbol Text Placeholder 28"/>
          <p:cNvSpPr>
            <a:spLocks noGrp="1"/>
          </p:cNvSpPr>
          <p:nvPr>
            <p:ph type="body" sz="quarter" idx="40" hasCustomPrompt="1"/>
          </p:nvPr>
        </p:nvSpPr>
        <p:spPr>
          <a:xfrm>
            <a:off x="495300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63" name="Commtap Symbol Text Placeholder 29"/>
          <p:cNvSpPr>
            <a:spLocks noGrp="1"/>
          </p:cNvSpPr>
          <p:nvPr>
            <p:ph type="body" sz="quarter" idx="41" hasCustomPrompt="1"/>
          </p:nvPr>
        </p:nvSpPr>
        <p:spPr>
          <a:xfrm>
            <a:off x="495300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65" name="Commtap Symbol Text Placeholder 30"/>
          <p:cNvSpPr>
            <a:spLocks noGrp="1"/>
          </p:cNvSpPr>
          <p:nvPr>
            <p:ph type="body" sz="quarter" idx="42" hasCustomPrompt="1"/>
          </p:nvPr>
        </p:nvSpPr>
        <p:spPr>
          <a:xfrm>
            <a:off x="495300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67" name="Commtap Symbol Text Placeholder 31"/>
          <p:cNvSpPr>
            <a:spLocks noGrp="1"/>
          </p:cNvSpPr>
          <p:nvPr>
            <p:ph type="body" sz="quarter" idx="43" hasCustomPrompt="1"/>
          </p:nvPr>
        </p:nvSpPr>
        <p:spPr>
          <a:xfrm>
            <a:off x="619125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69" name="Commtap Symbol Text Placeholder 32"/>
          <p:cNvSpPr>
            <a:spLocks noGrp="1"/>
          </p:cNvSpPr>
          <p:nvPr>
            <p:ph type="body" sz="quarter" idx="44" hasCustomPrompt="1"/>
          </p:nvPr>
        </p:nvSpPr>
        <p:spPr>
          <a:xfrm>
            <a:off x="619125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71" name="Commtap Symbol Text Placeholder 33"/>
          <p:cNvSpPr>
            <a:spLocks noGrp="1"/>
          </p:cNvSpPr>
          <p:nvPr>
            <p:ph type="body" sz="quarter" idx="45" hasCustomPrompt="1"/>
          </p:nvPr>
        </p:nvSpPr>
        <p:spPr>
          <a:xfrm>
            <a:off x="619125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73" name="Commtap Symbol Text Placeholder 34"/>
          <p:cNvSpPr>
            <a:spLocks noGrp="1"/>
          </p:cNvSpPr>
          <p:nvPr>
            <p:ph type="body" sz="quarter" idx="46" hasCustomPrompt="1"/>
          </p:nvPr>
        </p:nvSpPr>
        <p:spPr>
          <a:xfrm>
            <a:off x="619125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75" name="Commtap Symbol Text Placeholder 35"/>
          <p:cNvSpPr>
            <a:spLocks noGrp="1"/>
          </p:cNvSpPr>
          <p:nvPr>
            <p:ph type="body" sz="quarter" idx="47" hasCustomPrompt="1"/>
          </p:nvPr>
        </p:nvSpPr>
        <p:spPr>
          <a:xfrm>
            <a:off x="619125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77" name="Commtap Symbol 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619125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79" name="Commtap Symbol Text Placeholder 37"/>
          <p:cNvSpPr>
            <a:spLocks noGrp="1"/>
          </p:cNvSpPr>
          <p:nvPr>
            <p:ph type="body" sz="quarter" idx="49" hasCustomPrompt="1"/>
          </p:nvPr>
        </p:nvSpPr>
        <p:spPr>
          <a:xfrm>
            <a:off x="742950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1" name="Commtap Symbol Text Placeholder 38"/>
          <p:cNvSpPr>
            <a:spLocks noGrp="1"/>
          </p:cNvSpPr>
          <p:nvPr>
            <p:ph type="body" sz="quarter" idx="50" hasCustomPrompt="1"/>
          </p:nvPr>
        </p:nvSpPr>
        <p:spPr>
          <a:xfrm>
            <a:off x="742950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3" name="Commtap Symbol Text Placeholder 39"/>
          <p:cNvSpPr>
            <a:spLocks noGrp="1"/>
          </p:cNvSpPr>
          <p:nvPr>
            <p:ph type="body" sz="quarter" idx="51" hasCustomPrompt="1"/>
          </p:nvPr>
        </p:nvSpPr>
        <p:spPr>
          <a:xfrm>
            <a:off x="742950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5" name="Commtap Symbol Text Placeholder 40"/>
          <p:cNvSpPr>
            <a:spLocks noGrp="1"/>
          </p:cNvSpPr>
          <p:nvPr>
            <p:ph type="body" sz="quarter" idx="52" hasCustomPrompt="1"/>
          </p:nvPr>
        </p:nvSpPr>
        <p:spPr>
          <a:xfrm>
            <a:off x="742950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7" name="Commtap Symbol Text Placeholder 41"/>
          <p:cNvSpPr>
            <a:spLocks noGrp="1"/>
          </p:cNvSpPr>
          <p:nvPr>
            <p:ph type="body" sz="quarter" idx="53" hasCustomPrompt="1"/>
          </p:nvPr>
        </p:nvSpPr>
        <p:spPr>
          <a:xfrm>
            <a:off x="742950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9" name="Commtap Symbol Text Placeholder 42"/>
          <p:cNvSpPr>
            <a:spLocks noGrp="1"/>
          </p:cNvSpPr>
          <p:nvPr>
            <p:ph type="body" sz="quarter" idx="54" hasCustomPrompt="1"/>
          </p:nvPr>
        </p:nvSpPr>
        <p:spPr>
          <a:xfrm>
            <a:off x="742950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91" name="Commtap Symbol Text Placeholder 43"/>
          <p:cNvSpPr>
            <a:spLocks noGrp="1"/>
          </p:cNvSpPr>
          <p:nvPr>
            <p:ph type="body" sz="quarter" idx="55" hasCustomPrompt="1"/>
          </p:nvPr>
        </p:nvSpPr>
        <p:spPr>
          <a:xfrm>
            <a:off x="8667750" y="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93" name="Commtap Symbol Text Placeholder 44"/>
          <p:cNvSpPr>
            <a:spLocks noGrp="1"/>
          </p:cNvSpPr>
          <p:nvPr>
            <p:ph type="body" sz="quarter" idx="56" hasCustomPrompt="1"/>
          </p:nvPr>
        </p:nvSpPr>
        <p:spPr>
          <a:xfrm>
            <a:off x="8667750" y="1143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95" name="Commtap Symbol Text Placeholder 45"/>
          <p:cNvSpPr>
            <a:spLocks noGrp="1"/>
          </p:cNvSpPr>
          <p:nvPr>
            <p:ph type="body" sz="quarter" idx="57" hasCustomPrompt="1"/>
          </p:nvPr>
        </p:nvSpPr>
        <p:spPr>
          <a:xfrm>
            <a:off x="8667750" y="2286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97" name="Commtap Symbol Text Placeholder 46"/>
          <p:cNvSpPr>
            <a:spLocks noGrp="1"/>
          </p:cNvSpPr>
          <p:nvPr>
            <p:ph type="body" sz="quarter" idx="58" hasCustomPrompt="1"/>
          </p:nvPr>
        </p:nvSpPr>
        <p:spPr>
          <a:xfrm>
            <a:off x="8667750" y="3429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99" name="Commtap Symbol Text Placeholder 47"/>
          <p:cNvSpPr>
            <a:spLocks noGrp="1"/>
          </p:cNvSpPr>
          <p:nvPr>
            <p:ph type="body" sz="quarter" idx="59" hasCustomPrompt="1"/>
          </p:nvPr>
        </p:nvSpPr>
        <p:spPr>
          <a:xfrm>
            <a:off x="8667750" y="4572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01" name="Commtap Symbol Text Placeholder 48"/>
          <p:cNvSpPr>
            <a:spLocks noGrp="1"/>
          </p:cNvSpPr>
          <p:nvPr>
            <p:ph type="body" sz="quarter" idx="60" hasCustomPrompt="1"/>
          </p:nvPr>
        </p:nvSpPr>
        <p:spPr>
          <a:xfrm>
            <a:off x="8667750" y="5715000"/>
            <a:ext cx="1238250" cy="228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/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4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3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2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2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0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8E41-7B79-4BFA-B878-1F778CBE7D51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D5E7-9503-4460-A6EE-EF2799962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3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hyperlink" Target="http://www.arasaac.org/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>
            <a:spLocks/>
          </p:cNvSpPr>
          <p:nvPr/>
        </p:nvSpPr>
        <p:spPr>
          <a:xfrm>
            <a:off x="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3" name="Rectangle 52"/>
          <p:cNvSpPr>
            <a:spLocks/>
          </p:cNvSpPr>
          <p:nvPr/>
        </p:nvSpPr>
        <p:spPr>
          <a:xfrm>
            <a:off x="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4" name="Rectangle 53"/>
          <p:cNvSpPr>
            <a:spLocks/>
          </p:cNvSpPr>
          <p:nvPr/>
        </p:nvSpPr>
        <p:spPr>
          <a:xfrm>
            <a:off x="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123825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123825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123825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59" name="Rectangle 58"/>
          <p:cNvSpPr>
            <a:spLocks/>
          </p:cNvSpPr>
          <p:nvPr/>
        </p:nvSpPr>
        <p:spPr>
          <a:xfrm>
            <a:off x="123825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123825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123825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62" name="Rectangle 61"/>
          <p:cNvSpPr>
            <a:spLocks/>
          </p:cNvSpPr>
          <p:nvPr/>
        </p:nvSpPr>
        <p:spPr>
          <a:xfrm>
            <a:off x="247650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247650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247650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5" name="Rectangle 64"/>
          <p:cNvSpPr>
            <a:spLocks/>
          </p:cNvSpPr>
          <p:nvPr/>
        </p:nvSpPr>
        <p:spPr>
          <a:xfrm>
            <a:off x="247650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6" name="Rectangle 65"/>
          <p:cNvSpPr>
            <a:spLocks/>
          </p:cNvSpPr>
          <p:nvPr/>
        </p:nvSpPr>
        <p:spPr>
          <a:xfrm>
            <a:off x="247650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7" name="Rectangle 66"/>
          <p:cNvSpPr>
            <a:spLocks/>
          </p:cNvSpPr>
          <p:nvPr/>
        </p:nvSpPr>
        <p:spPr>
          <a:xfrm>
            <a:off x="247650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371475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371475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0" name="Rectangle 69"/>
          <p:cNvSpPr>
            <a:spLocks/>
          </p:cNvSpPr>
          <p:nvPr/>
        </p:nvSpPr>
        <p:spPr>
          <a:xfrm>
            <a:off x="371475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1" name="Rectangle 70"/>
          <p:cNvSpPr>
            <a:spLocks/>
          </p:cNvSpPr>
          <p:nvPr/>
        </p:nvSpPr>
        <p:spPr>
          <a:xfrm>
            <a:off x="371475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2" name="Rectangle 71"/>
          <p:cNvSpPr>
            <a:spLocks/>
          </p:cNvSpPr>
          <p:nvPr/>
        </p:nvSpPr>
        <p:spPr>
          <a:xfrm>
            <a:off x="371475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371475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495300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495300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6" name="Rectangle 75"/>
          <p:cNvSpPr>
            <a:spLocks/>
          </p:cNvSpPr>
          <p:nvPr/>
        </p:nvSpPr>
        <p:spPr>
          <a:xfrm>
            <a:off x="495300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495300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8" name="Rectangle 77"/>
          <p:cNvSpPr>
            <a:spLocks/>
          </p:cNvSpPr>
          <p:nvPr/>
        </p:nvSpPr>
        <p:spPr>
          <a:xfrm>
            <a:off x="495300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495300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619125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1" name="Rectangle 80"/>
          <p:cNvSpPr>
            <a:spLocks/>
          </p:cNvSpPr>
          <p:nvPr/>
        </p:nvSpPr>
        <p:spPr>
          <a:xfrm>
            <a:off x="619125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2" name="Rectangle 81"/>
          <p:cNvSpPr>
            <a:spLocks/>
          </p:cNvSpPr>
          <p:nvPr/>
        </p:nvSpPr>
        <p:spPr>
          <a:xfrm>
            <a:off x="619125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3" name="Rectangle 82"/>
          <p:cNvSpPr>
            <a:spLocks/>
          </p:cNvSpPr>
          <p:nvPr/>
        </p:nvSpPr>
        <p:spPr>
          <a:xfrm>
            <a:off x="619125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4" name="Rectangle 83"/>
          <p:cNvSpPr>
            <a:spLocks/>
          </p:cNvSpPr>
          <p:nvPr/>
        </p:nvSpPr>
        <p:spPr>
          <a:xfrm>
            <a:off x="619125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619125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86" name="Rectangle 85"/>
          <p:cNvSpPr>
            <a:spLocks/>
          </p:cNvSpPr>
          <p:nvPr/>
        </p:nvSpPr>
        <p:spPr>
          <a:xfrm>
            <a:off x="742950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7" name="Rectangle 86"/>
          <p:cNvSpPr>
            <a:spLocks/>
          </p:cNvSpPr>
          <p:nvPr/>
        </p:nvSpPr>
        <p:spPr>
          <a:xfrm>
            <a:off x="742950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8" name="Rectangle 87"/>
          <p:cNvSpPr>
            <a:spLocks/>
          </p:cNvSpPr>
          <p:nvPr/>
        </p:nvSpPr>
        <p:spPr>
          <a:xfrm>
            <a:off x="742950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89" name="Rectangle 88"/>
          <p:cNvSpPr>
            <a:spLocks/>
          </p:cNvSpPr>
          <p:nvPr/>
        </p:nvSpPr>
        <p:spPr>
          <a:xfrm>
            <a:off x="742950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0" name="Rectangle 89"/>
          <p:cNvSpPr>
            <a:spLocks/>
          </p:cNvSpPr>
          <p:nvPr/>
        </p:nvSpPr>
        <p:spPr>
          <a:xfrm>
            <a:off x="742950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1" name="Rectangle 90"/>
          <p:cNvSpPr>
            <a:spLocks/>
          </p:cNvSpPr>
          <p:nvPr/>
        </p:nvSpPr>
        <p:spPr>
          <a:xfrm>
            <a:off x="742950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92" name="Rectangle 91"/>
          <p:cNvSpPr>
            <a:spLocks/>
          </p:cNvSpPr>
          <p:nvPr/>
        </p:nvSpPr>
        <p:spPr>
          <a:xfrm>
            <a:off x="866775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3" name="Rectangle 92"/>
          <p:cNvSpPr>
            <a:spLocks/>
          </p:cNvSpPr>
          <p:nvPr/>
        </p:nvSpPr>
        <p:spPr>
          <a:xfrm>
            <a:off x="8667750" y="103074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4" name="Rectangle 93"/>
          <p:cNvSpPr>
            <a:spLocks/>
          </p:cNvSpPr>
          <p:nvPr/>
        </p:nvSpPr>
        <p:spPr>
          <a:xfrm>
            <a:off x="8667750" y="2062298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5" name="Rectangle 94"/>
          <p:cNvSpPr>
            <a:spLocks/>
          </p:cNvSpPr>
          <p:nvPr/>
        </p:nvSpPr>
        <p:spPr>
          <a:xfrm>
            <a:off x="8667750" y="3093855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6" name="Rectangle 95"/>
          <p:cNvSpPr>
            <a:spLocks/>
          </p:cNvSpPr>
          <p:nvPr/>
        </p:nvSpPr>
        <p:spPr>
          <a:xfrm>
            <a:off x="8667750" y="4125413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97" name="Rectangle 96"/>
          <p:cNvSpPr>
            <a:spLocks/>
          </p:cNvSpPr>
          <p:nvPr/>
        </p:nvSpPr>
        <p:spPr>
          <a:xfrm>
            <a:off x="8667750" y="5156970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50" name="Rectangle 49"/>
          <p:cNvSpPr>
            <a:spLocks/>
          </p:cNvSpPr>
          <p:nvPr/>
        </p:nvSpPr>
        <p:spPr>
          <a:xfrm>
            <a:off x="0" y="-817"/>
            <a:ext cx="1238250" cy="1031557"/>
          </a:xfrm>
          <a:prstGeom prst="rect">
            <a:avLst/>
          </a:prstGeom>
          <a:noFill/>
          <a:ln w="28655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" name="MyId:2,SldId:266,WordCount:2"/>
          <p:cNvSpPr>
            <a:spLocks noGrp="1"/>
          </p:cNvSpPr>
          <p:nvPr>
            <p:ph type="body" idx="13"/>
          </p:nvPr>
        </p:nvSpPr>
        <p:spPr>
          <a:xfrm>
            <a:off x="0" y="-8382"/>
            <a:ext cx="1238250" cy="206312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I, my</a:t>
            </a:r>
          </a:p>
        </p:txBody>
      </p:sp>
      <p:sp>
        <p:nvSpPr>
          <p:cNvPr id="3" name="MyId:3,SldId:266,WordCount:2"/>
          <p:cNvSpPr>
            <a:spLocks noGrp="1"/>
          </p:cNvSpPr>
          <p:nvPr>
            <p:ph type="body" sz="quarter" idx="14"/>
          </p:nvPr>
        </p:nvSpPr>
        <p:spPr>
          <a:xfrm>
            <a:off x="0" y="102659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you, your</a:t>
            </a:r>
          </a:p>
        </p:txBody>
      </p:sp>
      <p:sp>
        <p:nvSpPr>
          <p:cNvPr id="4" name="MyId:4,SldId:266,WordCount:2"/>
          <p:cNvSpPr>
            <a:spLocks noGrp="1"/>
          </p:cNvSpPr>
          <p:nvPr>
            <p:ph type="body" sz="quarter" idx="15"/>
          </p:nvPr>
        </p:nvSpPr>
        <p:spPr>
          <a:xfrm>
            <a:off x="0" y="205952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she, her</a:t>
            </a:r>
          </a:p>
        </p:txBody>
      </p:sp>
      <p:sp>
        <p:nvSpPr>
          <p:cNvPr id="5" name="MyId:5,SldId:266,WordCount:1"/>
          <p:cNvSpPr>
            <a:spLocks noGrp="1"/>
          </p:cNvSpPr>
          <p:nvPr>
            <p:ph type="body" sz="quarter" idx="16"/>
          </p:nvPr>
        </p:nvSpPr>
        <p:spPr>
          <a:xfrm>
            <a:off x="0" y="308971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we</a:t>
            </a:r>
          </a:p>
        </p:txBody>
      </p:sp>
      <p:sp>
        <p:nvSpPr>
          <p:cNvPr id="6" name="MyId:6,SldId:266,WordCount:1"/>
          <p:cNvSpPr>
            <a:spLocks noGrp="1"/>
          </p:cNvSpPr>
          <p:nvPr>
            <p:ph type="body" sz="quarter" idx="17"/>
          </p:nvPr>
        </p:nvSpPr>
        <p:spPr>
          <a:xfrm>
            <a:off x="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want</a:t>
            </a:r>
          </a:p>
        </p:txBody>
      </p:sp>
      <p:sp>
        <p:nvSpPr>
          <p:cNvPr id="7" name="MyId:7,SldId:266,WordCount:1"/>
          <p:cNvSpPr>
            <a:spLocks noGrp="1"/>
          </p:cNvSpPr>
          <p:nvPr>
            <p:ph type="body" sz="quarter" idx="18"/>
          </p:nvPr>
        </p:nvSpPr>
        <p:spPr>
          <a:xfrm>
            <a:off x="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stop</a:t>
            </a:r>
          </a:p>
        </p:txBody>
      </p:sp>
      <p:sp>
        <p:nvSpPr>
          <p:cNvPr id="8" name="MyId:8,SldId:266,WordCount:1"/>
          <p:cNvSpPr>
            <a:spLocks noGrp="1"/>
          </p:cNvSpPr>
          <p:nvPr>
            <p:ph type="body" sz="quarter" idx="19"/>
          </p:nvPr>
        </p:nvSpPr>
        <p:spPr>
          <a:xfrm>
            <a:off x="123825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it</a:t>
            </a:r>
          </a:p>
        </p:txBody>
      </p:sp>
      <p:sp>
        <p:nvSpPr>
          <p:cNvPr id="9" name="MyId:9,SldId:266,WordCount:2"/>
          <p:cNvSpPr>
            <a:spLocks noGrp="1"/>
          </p:cNvSpPr>
          <p:nvPr>
            <p:ph type="body" sz="quarter" idx="20"/>
          </p:nvPr>
        </p:nvSpPr>
        <p:spPr>
          <a:xfrm>
            <a:off x="1238250" y="102659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they, them</a:t>
            </a:r>
          </a:p>
        </p:txBody>
      </p:sp>
      <p:sp>
        <p:nvSpPr>
          <p:cNvPr id="10" name="MyId:10,SldId:266,WordCount:2"/>
          <p:cNvSpPr>
            <a:spLocks noGrp="1"/>
          </p:cNvSpPr>
          <p:nvPr>
            <p:ph type="body" sz="quarter" idx="21"/>
          </p:nvPr>
        </p:nvSpPr>
        <p:spPr>
          <a:xfrm>
            <a:off x="1238250" y="2053154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he, his</a:t>
            </a:r>
          </a:p>
        </p:txBody>
      </p:sp>
      <p:sp>
        <p:nvSpPr>
          <p:cNvPr id="11" name="MyId:11,SldId:266,WordCount:2"/>
          <p:cNvSpPr>
            <a:spLocks noGrp="1"/>
          </p:cNvSpPr>
          <p:nvPr>
            <p:ph type="body" sz="quarter" idx="22"/>
          </p:nvPr>
        </p:nvSpPr>
        <p:spPr>
          <a:xfrm>
            <a:off x="1238250" y="308471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go, gone</a:t>
            </a:r>
          </a:p>
        </p:txBody>
      </p:sp>
      <p:sp>
        <p:nvSpPr>
          <p:cNvPr id="12" name="MyId:12,SldId:266,WordCount:1"/>
          <p:cNvSpPr>
            <a:spLocks noGrp="1"/>
          </p:cNvSpPr>
          <p:nvPr>
            <p:ph type="body" sz="quarter" idx="23"/>
          </p:nvPr>
        </p:nvSpPr>
        <p:spPr>
          <a:xfrm>
            <a:off x="123825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like</a:t>
            </a:r>
          </a:p>
        </p:txBody>
      </p:sp>
      <p:sp>
        <p:nvSpPr>
          <p:cNvPr id="13" name="MyId:13,SldId:266,WordCount:1"/>
          <p:cNvSpPr>
            <a:spLocks noGrp="1"/>
          </p:cNvSpPr>
          <p:nvPr>
            <p:ph type="body" sz="quarter" idx="24"/>
          </p:nvPr>
        </p:nvSpPr>
        <p:spPr>
          <a:xfrm>
            <a:off x="123825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eat</a:t>
            </a:r>
          </a:p>
        </p:txBody>
      </p:sp>
      <p:sp>
        <p:nvSpPr>
          <p:cNvPr id="14" name="MyId:14,SldId:266,WordCount:2"/>
          <p:cNvSpPr>
            <a:spLocks noGrp="1"/>
          </p:cNvSpPr>
          <p:nvPr>
            <p:ph type="body" sz="quarter" idx="25"/>
          </p:nvPr>
        </p:nvSpPr>
        <p:spPr>
          <a:xfrm>
            <a:off x="247650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what, which</a:t>
            </a:r>
          </a:p>
        </p:txBody>
      </p:sp>
      <p:sp>
        <p:nvSpPr>
          <p:cNvPr id="15" name="MyId:15,SldId:266,WordCount:1"/>
          <p:cNvSpPr>
            <a:spLocks noGrp="1"/>
          </p:cNvSpPr>
          <p:nvPr>
            <p:ph type="body" sz="quarter" idx="26"/>
          </p:nvPr>
        </p:nvSpPr>
        <p:spPr>
          <a:xfrm>
            <a:off x="2476500" y="1027990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who</a:t>
            </a:r>
          </a:p>
        </p:txBody>
      </p:sp>
      <p:sp>
        <p:nvSpPr>
          <p:cNvPr id="16" name="MyId:16,SldId:266,WordCount:1"/>
          <p:cNvSpPr>
            <a:spLocks noGrp="1"/>
          </p:cNvSpPr>
          <p:nvPr>
            <p:ph type="body" sz="quarter" idx="27"/>
          </p:nvPr>
        </p:nvSpPr>
        <p:spPr>
          <a:xfrm>
            <a:off x="2476500" y="205954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look</a:t>
            </a:r>
          </a:p>
        </p:txBody>
      </p:sp>
      <p:sp>
        <p:nvSpPr>
          <p:cNvPr id="17" name="MyId:17,SldId:266,WordCount:2"/>
          <p:cNvSpPr>
            <a:spLocks noGrp="1"/>
          </p:cNvSpPr>
          <p:nvPr>
            <p:ph type="body" sz="quarter" idx="28"/>
          </p:nvPr>
        </p:nvSpPr>
        <p:spPr>
          <a:xfrm>
            <a:off x="2476500" y="308471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get, have</a:t>
            </a:r>
          </a:p>
        </p:txBody>
      </p:sp>
      <p:sp>
        <p:nvSpPr>
          <p:cNvPr id="18" name="MyId:18,SldId:266,WordCount:1"/>
          <p:cNvSpPr>
            <a:spLocks noGrp="1"/>
          </p:cNvSpPr>
          <p:nvPr>
            <p:ph type="body" sz="quarter" idx="29"/>
          </p:nvPr>
        </p:nvSpPr>
        <p:spPr>
          <a:xfrm>
            <a:off x="247650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make</a:t>
            </a:r>
          </a:p>
        </p:txBody>
      </p:sp>
      <p:sp>
        <p:nvSpPr>
          <p:cNvPr id="19" name="MyId:19,SldId:266,WordCount:1"/>
          <p:cNvSpPr>
            <a:spLocks noGrp="1"/>
          </p:cNvSpPr>
          <p:nvPr>
            <p:ph type="body" sz="quarter" idx="30"/>
          </p:nvPr>
        </p:nvSpPr>
        <p:spPr>
          <a:xfrm>
            <a:off x="247650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drink</a:t>
            </a:r>
          </a:p>
        </p:txBody>
      </p:sp>
      <p:sp>
        <p:nvSpPr>
          <p:cNvPr id="20" name="MyId:20,SldId:266,WordCount:1"/>
          <p:cNvSpPr>
            <a:spLocks noGrp="1"/>
          </p:cNvSpPr>
          <p:nvPr>
            <p:ph type="body" sz="quarter" idx="31"/>
          </p:nvPr>
        </p:nvSpPr>
        <p:spPr>
          <a:xfrm>
            <a:off x="371475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where</a:t>
            </a:r>
          </a:p>
        </p:txBody>
      </p:sp>
      <p:sp>
        <p:nvSpPr>
          <p:cNvPr id="21" name="MyId:21,SldId:266,WordCount:2"/>
          <p:cNvSpPr>
            <a:spLocks noGrp="1"/>
          </p:cNvSpPr>
          <p:nvPr>
            <p:ph type="body" sz="quarter" idx="32"/>
          </p:nvPr>
        </p:nvSpPr>
        <p:spPr>
          <a:xfrm>
            <a:off x="3714750" y="102159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when, time</a:t>
            </a:r>
          </a:p>
        </p:txBody>
      </p:sp>
      <p:sp>
        <p:nvSpPr>
          <p:cNvPr id="22" name="MyId:22,SldId:266,WordCount:1"/>
          <p:cNvSpPr>
            <a:spLocks noGrp="1"/>
          </p:cNvSpPr>
          <p:nvPr>
            <p:ph type="body" sz="quarter" idx="33"/>
          </p:nvPr>
        </p:nvSpPr>
        <p:spPr>
          <a:xfrm>
            <a:off x="3714750" y="2053154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do</a:t>
            </a:r>
          </a:p>
        </p:txBody>
      </p:sp>
      <p:sp>
        <p:nvSpPr>
          <p:cNvPr id="23" name="MyId:23,SldId:266,WordCount:1"/>
          <p:cNvSpPr>
            <a:spLocks noGrp="1"/>
          </p:cNvSpPr>
          <p:nvPr>
            <p:ph type="body" sz="quarter" idx="34"/>
          </p:nvPr>
        </p:nvSpPr>
        <p:spPr>
          <a:xfrm>
            <a:off x="3714750" y="308471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can</a:t>
            </a:r>
          </a:p>
        </p:txBody>
      </p:sp>
      <p:sp>
        <p:nvSpPr>
          <p:cNvPr id="24" name="MyId:24,SldId:266,WordCount:1"/>
          <p:cNvSpPr>
            <a:spLocks noGrp="1"/>
          </p:cNvSpPr>
          <p:nvPr>
            <p:ph type="body" sz="quarter" idx="35"/>
          </p:nvPr>
        </p:nvSpPr>
        <p:spPr>
          <a:xfrm>
            <a:off x="371475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put</a:t>
            </a:r>
          </a:p>
        </p:txBody>
      </p:sp>
      <p:sp>
        <p:nvSpPr>
          <p:cNvPr id="25" name="MyId:25,SldId:266,WordCount:1"/>
          <p:cNvSpPr>
            <a:spLocks noGrp="1"/>
          </p:cNvSpPr>
          <p:nvPr>
            <p:ph type="body" sz="quarter" idx="36"/>
          </p:nvPr>
        </p:nvSpPr>
        <p:spPr>
          <a:xfrm>
            <a:off x="371475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turn</a:t>
            </a:r>
          </a:p>
        </p:txBody>
      </p:sp>
      <p:sp>
        <p:nvSpPr>
          <p:cNvPr id="26" name="MyId:26,SldId:266,WordCount:1"/>
          <p:cNvSpPr>
            <a:spLocks noGrp="1"/>
          </p:cNvSpPr>
          <p:nvPr>
            <p:ph type="body" sz="quarter" idx="37"/>
          </p:nvPr>
        </p:nvSpPr>
        <p:spPr>
          <a:xfrm>
            <a:off x="495300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yes</a:t>
            </a:r>
          </a:p>
        </p:txBody>
      </p:sp>
      <p:sp>
        <p:nvSpPr>
          <p:cNvPr id="27" name="MyId:27,SldId:266,WordCount:1"/>
          <p:cNvSpPr>
            <a:spLocks noGrp="1"/>
          </p:cNvSpPr>
          <p:nvPr>
            <p:ph type="body" sz="quarter" idx="38"/>
          </p:nvPr>
        </p:nvSpPr>
        <p:spPr>
          <a:xfrm>
            <a:off x="4953000" y="102159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why</a:t>
            </a:r>
          </a:p>
        </p:txBody>
      </p:sp>
      <p:sp>
        <p:nvSpPr>
          <p:cNvPr id="28" name="MyId:28,SldId:266,WordCount:1"/>
          <p:cNvSpPr>
            <a:spLocks noGrp="1"/>
          </p:cNvSpPr>
          <p:nvPr>
            <p:ph type="body" sz="quarter" idx="39"/>
          </p:nvPr>
        </p:nvSpPr>
        <p:spPr>
          <a:xfrm>
            <a:off x="4953000" y="2048484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open</a:t>
            </a:r>
          </a:p>
        </p:txBody>
      </p:sp>
      <p:sp>
        <p:nvSpPr>
          <p:cNvPr id="29" name="MyId:29,SldId:266,WordCount:1"/>
          <p:cNvSpPr>
            <a:spLocks noGrp="1"/>
          </p:cNvSpPr>
          <p:nvPr>
            <p:ph type="body" sz="quarter" idx="40"/>
          </p:nvPr>
        </p:nvSpPr>
        <p:spPr>
          <a:xfrm>
            <a:off x="4953000" y="309108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help</a:t>
            </a:r>
          </a:p>
        </p:txBody>
      </p:sp>
      <p:sp>
        <p:nvSpPr>
          <p:cNvPr id="30" name="MyId:30,SldId:266,WordCount:1"/>
          <p:cNvSpPr>
            <a:spLocks noGrp="1"/>
          </p:cNvSpPr>
          <p:nvPr>
            <p:ph type="body" sz="quarter" idx="41"/>
          </p:nvPr>
        </p:nvSpPr>
        <p:spPr>
          <a:xfrm>
            <a:off x="495300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good</a:t>
            </a:r>
          </a:p>
        </p:txBody>
      </p:sp>
      <p:sp>
        <p:nvSpPr>
          <p:cNvPr id="31" name="MyId:31,SldId:266,WordCount:1"/>
          <p:cNvSpPr>
            <a:spLocks noGrp="1"/>
          </p:cNvSpPr>
          <p:nvPr>
            <p:ph type="body" sz="quarter" idx="42"/>
          </p:nvPr>
        </p:nvSpPr>
        <p:spPr>
          <a:xfrm>
            <a:off x="495300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same</a:t>
            </a:r>
          </a:p>
        </p:txBody>
      </p:sp>
      <p:sp>
        <p:nvSpPr>
          <p:cNvPr id="32" name="MyId:32,SldId:266,WordCount:2"/>
          <p:cNvSpPr>
            <a:spLocks noGrp="1"/>
          </p:cNvSpPr>
          <p:nvPr>
            <p:ph type="body" sz="quarter" idx="43"/>
          </p:nvPr>
        </p:nvSpPr>
        <p:spPr>
          <a:xfrm>
            <a:off x="619125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no, not</a:t>
            </a:r>
          </a:p>
        </p:txBody>
      </p:sp>
      <p:sp>
        <p:nvSpPr>
          <p:cNvPr id="33" name="MyId:33,SldId:266,WordCount:1"/>
          <p:cNvSpPr>
            <a:spLocks noGrp="1"/>
          </p:cNvSpPr>
          <p:nvPr>
            <p:ph type="body" sz="quarter" idx="44"/>
          </p:nvPr>
        </p:nvSpPr>
        <p:spPr>
          <a:xfrm>
            <a:off x="6191250" y="1027990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big</a:t>
            </a:r>
          </a:p>
        </p:txBody>
      </p:sp>
      <p:sp>
        <p:nvSpPr>
          <p:cNvPr id="34" name="MyId:34,SldId:266,WordCount:2"/>
          <p:cNvSpPr>
            <a:spLocks noGrp="1"/>
          </p:cNvSpPr>
          <p:nvPr>
            <p:ph type="body" sz="quarter" idx="45"/>
          </p:nvPr>
        </p:nvSpPr>
        <p:spPr>
          <a:xfrm>
            <a:off x="6191250" y="2053154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more, again</a:t>
            </a:r>
          </a:p>
        </p:txBody>
      </p:sp>
      <p:sp>
        <p:nvSpPr>
          <p:cNvPr id="35" name="MyId:35,SldId:266,WordCount:2"/>
          <p:cNvSpPr>
            <a:spLocks noGrp="1"/>
          </p:cNvSpPr>
          <p:nvPr>
            <p:ph type="body" sz="quarter" idx="46"/>
          </p:nvPr>
        </p:nvSpPr>
        <p:spPr>
          <a:xfrm>
            <a:off x="6191250" y="309108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all, every</a:t>
            </a:r>
          </a:p>
        </p:txBody>
      </p:sp>
      <p:sp>
        <p:nvSpPr>
          <p:cNvPr id="36" name="MyId:36,SldId:266,WordCount:1"/>
          <p:cNvSpPr>
            <a:spLocks noGrp="1"/>
          </p:cNvSpPr>
          <p:nvPr>
            <p:ph type="body" sz="quarter" idx="47"/>
          </p:nvPr>
        </p:nvSpPr>
        <p:spPr>
          <a:xfrm>
            <a:off x="6191250" y="4122645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bad</a:t>
            </a:r>
          </a:p>
        </p:txBody>
      </p:sp>
      <p:sp>
        <p:nvSpPr>
          <p:cNvPr id="37" name="MyId:37,SldId:266,WordCount:1"/>
          <p:cNvSpPr>
            <a:spLocks noGrp="1"/>
          </p:cNvSpPr>
          <p:nvPr>
            <p:ph type="body" sz="quarter" idx="48"/>
          </p:nvPr>
        </p:nvSpPr>
        <p:spPr>
          <a:xfrm>
            <a:off x="619125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different</a:t>
            </a:r>
          </a:p>
        </p:txBody>
      </p:sp>
      <p:sp>
        <p:nvSpPr>
          <p:cNvPr id="38" name="MyId:38,SldId:266,WordCount:1"/>
          <p:cNvSpPr>
            <a:spLocks noGrp="1"/>
          </p:cNvSpPr>
          <p:nvPr>
            <p:ph type="body" sz="quarter" idx="49"/>
          </p:nvPr>
        </p:nvSpPr>
        <p:spPr>
          <a:xfrm>
            <a:off x="742950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some</a:t>
            </a:r>
          </a:p>
        </p:txBody>
      </p:sp>
      <p:sp>
        <p:nvSpPr>
          <p:cNvPr id="39" name="MyId:39,SldId:266,WordCount:1"/>
          <p:cNvSpPr>
            <a:spLocks noGrp="1"/>
          </p:cNvSpPr>
          <p:nvPr>
            <p:ph type="body" sz="quarter" idx="50"/>
          </p:nvPr>
        </p:nvSpPr>
        <p:spPr>
          <a:xfrm>
            <a:off x="7429500" y="102797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little</a:t>
            </a:r>
          </a:p>
        </p:txBody>
      </p:sp>
      <p:sp>
        <p:nvSpPr>
          <p:cNvPr id="40" name="MyId:40,SldId:266,WordCount:1"/>
          <p:cNvSpPr>
            <a:spLocks noGrp="1"/>
          </p:cNvSpPr>
          <p:nvPr>
            <p:ph type="body" sz="quarter" idx="51"/>
          </p:nvPr>
        </p:nvSpPr>
        <p:spPr>
          <a:xfrm>
            <a:off x="7429500" y="2053154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up</a:t>
            </a:r>
          </a:p>
        </p:txBody>
      </p:sp>
      <p:sp>
        <p:nvSpPr>
          <p:cNvPr id="41" name="MyId:41,SldId:266,WordCount:1"/>
          <p:cNvSpPr>
            <a:spLocks noGrp="1"/>
          </p:cNvSpPr>
          <p:nvPr>
            <p:ph type="body" sz="quarter" idx="52"/>
          </p:nvPr>
        </p:nvSpPr>
        <p:spPr>
          <a:xfrm>
            <a:off x="7429500" y="308471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on</a:t>
            </a:r>
          </a:p>
        </p:txBody>
      </p:sp>
      <p:sp>
        <p:nvSpPr>
          <p:cNvPr id="42" name="MyId:42,SldId:266,WordCount:1"/>
          <p:cNvSpPr>
            <a:spLocks noGrp="1"/>
          </p:cNvSpPr>
          <p:nvPr>
            <p:ph type="body" sz="quarter" idx="53"/>
          </p:nvPr>
        </p:nvSpPr>
        <p:spPr>
          <a:xfrm>
            <a:off x="742950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in</a:t>
            </a:r>
          </a:p>
        </p:txBody>
      </p:sp>
      <p:sp>
        <p:nvSpPr>
          <p:cNvPr id="43" name="MyId:43,SldId:266,WordCount:1"/>
          <p:cNvSpPr>
            <a:spLocks noGrp="1"/>
          </p:cNvSpPr>
          <p:nvPr>
            <p:ph type="body" sz="quarter" idx="54"/>
          </p:nvPr>
        </p:nvSpPr>
        <p:spPr>
          <a:xfrm>
            <a:off x="742950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there</a:t>
            </a:r>
          </a:p>
        </p:txBody>
      </p:sp>
      <p:sp>
        <p:nvSpPr>
          <p:cNvPr id="44" name="MyId:44,SldId:266,WordCount:1"/>
          <p:cNvSpPr>
            <a:spLocks noGrp="1"/>
          </p:cNvSpPr>
          <p:nvPr>
            <p:ph type="body" sz="quarter" idx="55"/>
          </p:nvPr>
        </p:nvSpPr>
        <p:spPr>
          <a:xfrm>
            <a:off x="8667750" y="-996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that</a:t>
            </a:r>
          </a:p>
        </p:txBody>
      </p:sp>
      <p:sp>
        <p:nvSpPr>
          <p:cNvPr id="45" name="MyId:45,SldId:266,WordCount:2"/>
          <p:cNvSpPr>
            <a:spLocks noGrp="1"/>
          </p:cNvSpPr>
          <p:nvPr>
            <p:ph type="body" sz="quarter" idx="56"/>
          </p:nvPr>
        </p:nvSpPr>
        <p:spPr>
          <a:xfrm>
            <a:off x="8667750" y="102159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finished, enough</a:t>
            </a:r>
          </a:p>
        </p:txBody>
      </p:sp>
      <p:sp>
        <p:nvSpPr>
          <p:cNvPr id="46" name="MyId:46,SldId:266,WordCount:1"/>
          <p:cNvSpPr>
            <a:spLocks noGrp="1"/>
          </p:cNvSpPr>
          <p:nvPr>
            <p:ph type="body" sz="quarter" idx="57"/>
          </p:nvPr>
        </p:nvSpPr>
        <p:spPr>
          <a:xfrm>
            <a:off x="8667750" y="2053154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down</a:t>
            </a:r>
          </a:p>
        </p:txBody>
      </p:sp>
      <p:sp>
        <p:nvSpPr>
          <p:cNvPr id="47" name="MyId:47,SldId:266,WordCount:1"/>
          <p:cNvSpPr>
            <a:spLocks noGrp="1"/>
          </p:cNvSpPr>
          <p:nvPr>
            <p:ph type="body" sz="quarter" idx="58"/>
          </p:nvPr>
        </p:nvSpPr>
        <p:spPr>
          <a:xfrm>
            <a:off x="8667750" y="3084711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off</a:t>
            </a:r>
          </a:p>
        </p:txBody>
      </p:sp>
      <p:sp>
        <p:nvSpPr>
          <p:cNvPr id="48" name="MyId:48,SldId:266,WordCount:1"/>
          <p:cNvSpPr>
            <a:spLocks noGrp="1"/>
          </p:cNvSpPr>
          <p:nvPr>
            <p:ph type="body" sz="quarter" idx="59"/>
          </p:nvPr>
        </p:nvSpPr>
        <p:spPr>
          <a:xfrm>
            <a:off x="8667750" y="4116269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out</a:t>
            </a:r>
          </a:p>
        </p:txBody>
      </p:sp>
      <p:sp>
        <p:nvSpPr>
          <p:cNvPr id="49" name="MyId:49,SldId:266,WordCount:1"/>
          <p:cNvSpPr>
            <a:spLocks noGrp="1"/>
          </p:cNvSpPr>
          <p:nvPr>
            <p:ph type="body" sz="quarter" idx="60"/>
          </p:nvPr>
        </p:nvSpPr>
        <p:spPr>
          <a:xfrm>
            <a:off x="8667750" y="5147826"/>
            <a:ext cx="1238250" cy="20631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here</a:t>
            </a:r>
          </a:p>
        </p:txBody>
      </p:sp>
      <p:pic>
        <p:nvPicPr>
          <p:cNvPr id="126" name="List:arasaac-colour...$online,File:35eb09f339283d842cf43,MyId:126,SldId:266,TxtBoxId:2,WPos:0,PicIndex:5,DW:62.763,DH:62.763,Txt:i" descr="&quot;m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A5E3BC5B-164D-BAB0-A453-56B1B904D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" y="197930"/>
            <a:ext cx="797090" cy="797090"/>
          </a:xfrm>
          <a:prstGeom prst="rect">
            <a:avLst/>
          </a:prstGeom>
        </p:spPr>
      </p:pic>
      <p:pic>
        <p:nvPicPr>
          <p:cNvPr id="485" name="List:arasaac-colour...$online,File:577c88bd29582ba08816b,MyId:485,SldId:266,TxtBoxId:8,WPos:0,PicIndex:3,DW:62.763,DH:62.763,Txt:spot" descr="&quot;point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979A0BD9-E17D-06DE-7E0F-920FBE2EE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30" y="196351"/>
            <a:ext cx="797090" cy="797090"/>
          </a:xfrm>
          <a:prstGeom prst="rect">
            <a:avLst/>
          </a:prstGeom>
        </p:spPr>
      </p:pic>
      <p:pic>
        <p:nvPicPr>
          <p:cNvPr id="489" name="List:arasaac-colour...$online,File:0a7c35e26f423bf58e6f5,MyId:489,SldId:266,TxtBoxId:14,WPos:0,PicIndex:4,DW:62.7626762390137,DH:62.7626762390137,Txt:what" descr="&quot;what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F360C3D2-DBF4-1048-655E-08DC8F66D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2" y="196351"/>
            <a:ext cx="797086" cy="797086"/>
          </a:xfrm>
          <a:prstGeom prst="rect">
            <a:avLst/>
          </a:prstGeom>
        </p:spPr>
      </p:pic>
      <p:pic>
        <p:nvPicPr>
          <p:cNvPr id="493" name="List:arasaac-colour...$online,File:e23fb118d8a948518869b,MyId:493,SldId:266,TxtBoxId:20,WPos:0,PicIndex:1,DW:62.7626762390137,DH:62.7626762390137,Txt:where" descr="&quot;wher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6609C258-60CA-545E-15BD-766CA6DE8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2" y="196351"/>
            <a:ext cx="797086" cy="797086"/>
          </a:xfrm>
          <a:prstGeom prst="rect">
            <a:avLst/>
          </a:prstGeom>
        </p:spPr>
      </p:pic>
      <p:pic>
        <p:nvPicPr>
          <p:cNvPr id="498" name="List:arasaac-colour...$online,File:e7f5abd4364e1b7b7bab9,MyId:498,SldId:266,TxtBoxId:26,WPos:0,PicIndex:1,DW:62.7626762390137,DH:62.7626762390137,Txt:yes" descr="&quot;yes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3CEBC9D7-79D9-D0F2-F673-18B61F02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2" y="196351"/>
            <a:ext cx="797086" cy="797086"/>
          </a:xfrm>
          <a:prstGeom prst="rect">
            <a:avLst/>
          </a:prstGeom>
        </p:spPr>
      </p:pic>
      <p:pic>
        <p:nvPicPr>
          <p:cNvPr id="503" name="List:arasaac-colour...$online,File:252bdab6d4284db14a099,MyId:503,SldId:266,TxtBoxId:32,WPos:0,PicIndex:1,DW:62.7626762390137,DH:62.7626762390137,Txt:no" descr="&quot;no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58E7DD6B-C608-22A0-F93A-6D694F95E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32" y="196351"/>
            <a:ext cx="797086" cy="797086"/>
          </a:xfrm>
          <a:prstGeom prst="rect">
            <a:avLst/>
          </a:prstGeom>
        </p:spPr>
      </p:pic>
      <p:pic>
        <p:nvPicPr>
          <p:cNvPr id="507" name="List:arasaac-colour...$online,File:f0c7fbf1eacb9e8829cf0,MyId:507,SldId:266,TxtBoxId:38,WPos:0,PicIndex:2,DW:62.7626762390137,DH:62.7626762390137,Txt:some" descr="&quot;som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12A48A68-F49D-09E1-24B3-76099ACD42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2" y="196351"/>
            <a:ext cx="797086" cy="797086"/>
          </a:xfrm>
          <a:prstGeom prst="rect">
            <a:avLst/>
          </a:prstGeom>
        </p:spPr>
      </p:pic>
      <p:pic>
        <p:nvPicPr>
          <p:cNvPr id="511" name="List:arasaac-colour...$online,File:695a8239a3fa5dcc9ed9b,MyId:511,SldId:266,TxtBoxId:44,WPos:0,PicIndex:1,DW:62.7626762390137,DH:62.7626762390137,Txt:that" descr="&quot;that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5B9AD765-34D8-7A59-5E4C-D242ADCC9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32" y="196351"/>
            <a:ext cx="797086" cy="797086"/>
          </a:xfrm>
          <a:prstGeom prst="rect">
            <a:avLst/>
          </a:prstGeom>
        </p:spPr>
      </p:pic>
      <p:pic>
        <p:nvPicPr>
          <p:cNvPr id="531" name="List:arasaac-colour...$online,File:63679d545dec71092f97f,MyId:531,SldId:266,TxtBoxId:9,WPos:0,PicIndex:5,DW:62.763,DH:62.763,Txt:they" descr="&quot;them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DCEA77F0-44D5-4029-39E6-D6EC0A950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30" y="1231103"/>
            <a:ext cx="797090" cy="797090"/>
          </a:xfrm>
          <a:prstGeom prst="rect">
            <a:avLst/>
          </a:prstGeom>
        </p:spPr>
      </p:pic>
      <p:pic>
        <p:nvPicPr>
          <p:cNvPr id="535" name="List:arasaac-colour...$online,File:c98568c551ada00e9aaf8,MyId:535,SldId:266,TxtBoxId:15,WPos:0,PicIndex:4,DW:62.7626762390137,DH:62.7626762390137,Txt:who" descr="&quot;who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84A81AC4-3B6D-27D1-5EB5-B87CBC92E7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2" y="1231105"/>
            <a:ext cx="797086" cy="797086"/>
          </a:xfrm>
          <a:prstGeom prst="rect">
            <a:avLst/>
          </a:prstGeom>
        </p:spPr>
      </p:pic>
      <p:pic>
        <p:nvPicPr>
          <p:cNvPr id="558" name="List:arasaac-colour...$online,File:130a1569bb811e3bda92f,MyId:558,SldId:266,TxtBoxId:21,WPos:0,PicIndex:1,DW:62.763,DH:62.763,Txt:when" descr="&quot;when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926E428B-DFB5-86EE-3143-47709A13EC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1231103"/>
            <a:ext cx="797090" cy="797090"/>
          </a:xfrm>
          <a:prstGeom prst="rect">
            <a:avLst/>
          </a:prstGeom>
        </p:spPr>
      </p:pic>
      <p:pic>
        <p:nvPicPr>
          <p:cNvPr id="564" name="List:arasaac-colour...$online,File:11aa5078def93de59f247,MyId:564,SldId:266,TxtBoxId:27,WPos:0,PicIndex:1,DW:62.7626762390137,DH:62.7626762390137,Txt:why" descr="&quot;why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1EE737DF-280E-887D-F949-209A4BE0B7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2" y="1231105"/>
            <a:ext cx="797086" cy="797086"/>
          </a:xfrm>
          <a:prstGeom prst="rect">
            <a:avLst/>
          </a:prstGeom>
        </p:spPr>
      </p:pic>
      <p:pic>
        <p:nvPicPr>
          <p:cNvPr id="633" name="List:arasaac-colour...$online,File:2a1d80fc1d1e0aa77bbe0,MyId:633,SldId:266,TxtBoxId:39,WPos:0,PicIndex:2,DW:62.763,DH:62.763,Txt:little" descr="&quot;small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F8420A42-776F-4447-397D-CBEB7B77B6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0" y="1231103"/>
            <a:ext cx="797090" cy="797090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28D108F1-AB54-247C-5D32-E3F149E2BF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18" y="1096918"/>
            <a:ext cx="795600" cy="795600"/>
          </a:xfrm>
          <a:prstGeom prst="rect">
            <a:avLst/>
          </a:prstGeom>
        </p:spPr>
      </p:pic>
      <p:pic>
        <p:nvPicPr>
          <p:cNvPr id="685" name="List:arasaac-colour...$online,File:fbe22d8bd61c747bd1bb1,MyId:685,SldId:266,TxtBoxId:45,WPos:0,PicIndex:3,DW:62.763,DH:62.763,Txt:finished" descr="&quot;finish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8FAF042C-0FCB-0D22-2314-F3A5E05031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30" y="1231103"/>
            <a:ext cx="797090" cy="797090"/>
          </a:xfrm>
          <a:prstGeom prst="rect">
            <a:avLst/>
          </a:prstGeom>
        </p:spPr>
      </p:pic>
      <p:pic>
        <p:nvPicPr>
          <p:cNvPr id="689" name="List:arasaac-colour...$online,File:537da2b370037c8dbc977,MyId:689,SldId:266,TxtBoxId:3,WPos:0,PicIndex:2,DW:62.763,DH:62.763,Txt:you" descr="&quot;you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44A7A412-A1E0-0B78-03CD-D3AEE32D37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" y="1232908"/>
            <a:ext cx="797090" cy="797090"/>
          </a:xfrm>
          <a:prstGeom prst="rect">
            <a:avLst/>
          </a:prstGeom>
        </p:spPr>
      </p:pic>
      <p:pic>
        <p:nvPicPr>
          <p:cNvPr id="693" name="List:arasaac-colour...$online,File:8c6150d63718c25128447,MyId:693,SldId:266,TxtBoxId:4,WPos:0,PicIndex:1,DW:62.7626762390137,DH:62.7626762390137,Txt:she" descr="&quot;her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0E1A0C48-DE69-FA76-DA55-360DBEC38D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2" y="2265841"/>
            <a:ext cx="797086" cy="797086"/>
          </a:xfrm>
          <a:prstGeom prst="rect">
            <a:avLst/>
          </a:prstGeom>
        </p:spPr>
      </p:pic>
      <p:pic>
        <p:nvPicPr>
          <p:cNvPr id="701" name="List:arasaac-colour...$online,File:7a2b9228fca8811336cd3,MyId:701,SldId:266,TxtBoxId:10,WPos:0,PicIndex:2,DW:62.763,DH:62.763,Txt:he" descr="&quot;him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36B91B87-2E62-4516-FC61-0C8CCAE604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30" y="2259466"/>
            <a:ext cx="797090" cy="797090"/>
          </a:xfrm>
          <a:prstGeom prst="rect">
            <a:avLst/>
          </a:prstGeom>
        </p:spPr>
      </p:pic>
      <p:pic>
        <p:nvPicPr>
          <p:cNvPr id="713" name="List:arasaac-colour...$online,File:bc1216c2cff401e4a1160,MyId:713,SldId:266,TxtBoxId:16,WPos:0,PicIndex:3,DW:62.763,DH:62.763,Txt:look" descr="&quot;se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A96CCBF7-9BB2-125C-64AF-B597553E943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0" y="2265861"/>
            <a:ext cx="797090" cy="797090"/>
          </a:xfrm>
          <a:prstGeom prst="rect">
            <a:avLst/>
          </a:prstGeom>
        </p:spPr>
      </p:pic>
      <p:pic>
        <p:nvPicPr>
          <p:cNvPr id="725" name="List:arasaac-colour...$online,File:22c2e62dada94f72b3f0c,MyId:725,SldId:266,TxtBoxId:22,WPos:0,PicIndex:1,DW:62.763,DH:62.763,Txt:do" descr="&quot;mak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C3E88A1D-F20A-37C3-B3E4-59D00D9959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2259466"/>
            <a:ext cx="797090" cy="797090"/>
          </a:xfrm>
          <a:prstGeom prst="rect">
            <a:avLst/>
          </a:prstGeom>
        </p:spPr>
      </p:pic>
      <p:pic>
        <p:nvPicPr>
          <p:cNvPr id="849" name="List:arasaac-colour...$online,File:a5b45b1b9441d5fc7448c,MyId:849,SldId:266,TxtBoxId:28,WPos:0,PicIndex:9,DW:62.763,DH:62.763,Txt:open" descr="&quot;open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5312C55E-33EB-5938-0686-85DA17988D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0" y="2254796"/>
            <a:ext cx="797090" cy="797090"/>
          </a:xfrm>
          <a:prstGeom prst="rect">
            <a:avLst/>
          </a:prstGeom>
        </p:spPr>
      </p:pic>
      <p:pic>
        <p:nvPicPr>
          <p:cNvPr id="873" name="List:arasaac-colour...$online,File:16dac76ed3361dd4363b7,MyId:873,SldId:266,TxtBoxId:34,WPos:1,PicIndex:1,DW:62.763,DH:62.763,Txt:again" descr="&quot;again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623EE96E-6B65-F754-8A40-7AA7A3B14B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30" y="2259466"/>
            <a:ext cx="797090" cy="797090"/>
          </a:xfrm>
          <a:prstGeom prst="rect">
            <a:avLst/>
          </a:prstGeom>
        </p:spPr>
      </p:pic>
      <p:pic>
        <p:nvPicPr>
          <p:cNvPr id="881" name="List:arasaac-colour...$online,File:e8e5694f4e77596d0c826,MyId:881,SldId:266,TxtBoxId:46,WPos:0,PicIndex:3,DW:62.7626762390137,DH:62.7626762390137,Txt:down" descr="&quot;lower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6CA63A98-963E-E21E-734D-61D5D681BAE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32" y="2259466"/>
            <a:ext cx="797086" cy="797086"/>
          </a:xfrm>
          <a:prstGeom prst="rect">
            <a:avLst/>
          </a:prstGeom>
        </p:spPr>
      </p:pic>
      <p:pic>
        <p:nvPicPr>
          <p:cNvPr id="884" name="List:arasaac-colour...$online,File:e8e5694f4e77596d0c826,MyId:881,SldId:266,TxtBoxId:46,WPos:0,PicIndex:3,DW:62.7626762390137,DH:62.7626762390137,Txt:down" descr="&quot;lower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CF1340C0-CD7D-5134-F879-3B0BCD41556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0082" y="2266909"/>
            <a:ext cx="797086" cy="797086"/>
          </a:xfrm>
          <a:prstGeom prst="rect">
            <a:avLst/>
          </a:prstGeom>
        </p:spPr>
      </p:pic>
      <p:pic>
        <p:nvPicPr>
          <p:cNvPr id="892" name="List:arasaac-colour...$online,File:6da424f08182ea2437257,MyId:892,SldId:266,TxtBoxId:5,WPos:0,PicIndex:2,DW:62.763,DH:62.763,Txt:we" descr="&quot;us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331F1A84-9715-68AC-0883-5BD62F4D5D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" y="3296023"/>
            <a:ext cx="797090" cy="797090"/>
          </a:xfrm>
          <a:prstGeom prst="rect">
            <a:avLst/>
          </a:prstGeom>
        </p:spPr>
      </p:pic>
      <p:pic>
        <p:nvPicPr>
          <p:cNvPr id="984" name="List:arasaac-colour...$online,File:71ed569458bf168807dd0,MyId:984,SldId:266,TxtBoxId:11,WPos:0,PicIndex:1,DW:62.763,DH:62.763,Txt:go" descr="&quot;depart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D1A09FEB-9951-B991-4C56-9EDFC2F35E9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30" y="3291023"/>
            <a:ext cx="797090" cy="797090"/>
          </a:xfrm>
          <a:prstGeom prst="rect">
            <a:avLst/>
          </a:prstGeom>
        </p:spPr>
      </p:pic>
      <p:pic>
        <p:nvPicPr>
          <p:cNvPr id="1040" name="List:arasaac-colour...$online,File:f254deb41dac14be05f96,MyId:1040,SldId:266,TxtBoxId:23,WPos:0,PicIndex:1,DW:62.763,DH:62.763,Txt:able" descr="&quot;abl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ED6A599D-B941-352C-3FD7-B3EDB48E490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3291023"/>
            <a:ext cx="797090" cy="797090"/>
          </a:xfrm>
          <a:prstGeom prst="rect">
            <a:avLst/>
          </a:prstGeom>
        </p:spPr>
      </p:pic>
      <p:pic>
        <p:nvPicPr>
          <p:cNvPr id="1068" name="List:arasaac-colour...$online,File:025d8cecf29f1cffdf597,MyId:1068,SldId:266,TxtBoxId:17,WPos:0,PicIndex:6,DW:62.763,DH:62.763,Txt:get" descr="&quot;reach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0E073892-817F-AD30-25E1-8FA85A04C7F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0" y="3291023"/>
            <a:ext cx="797090" cy="797090"/>
          </a:xfrm>
          <a:prstGeom prst="rect">
            <a:avLst/>
          </a:prstGeom>
        </p:spPr>
      </p:pic>
      <p:pic>
        <p:nvPicPr>
          <p:cNvPr id="1072" name="List:arasaac-colour...$online,File:1f4c46a2b88736393a6f3,MyId:1072,SldId:266,TxtBoxId:29,WPos:0,PicIndex:4,DW:62.7626762390137,DH:62.7626762390137,Txt:help" descr="&quot;help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F57AEB88-94B8-57A5-1B89-5B6D4449417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2" y="3297398"/>
            <a:ext cx="797086" cy="797086"/>
          </a:xfrm>
          <a:prstGeom prst="rect">
            <a:avLst/>
          </a:prstGeom>
        </p:spPr>
      </p:pic>
      <p:pic>
        <p:nvPicPr>
          <p:cNvPr id="1080" name="List:arasaac-colour...$online,File:0fcc1f38bef2d2baff22a,MyId:1080,SldId:266,TxtBoxId:35,WPos:0,PicIndex:2,DW:62.763,DH:62.763,Txt:all" descr="&quot;everything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C619D100-0021-E1DF-9678-73E365AF277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30" y="3294210"/>
            <a:ext cx="797090" cy="797090"/>
          </a:xfrm>
          <a:prstGeom prst="rect">
            <a:avLst/>
          </a:prstGeom>
        </p:spPr>
      </p:pic>
      <p:pic>
        <p:nvPicPr>
          <p:cNvPr id="1088" name="List:arasaac-colour...$online,File:fc9cd33e2ace8cbe09b9b,MyId:1088,SldId:266,TxtBoxId:41,WPos:0,PicIndex:1,DW:62.763,DH:62.763,Txt:on" descr="&quot;on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CF118A67-6D56-78F6-F5C1-958182DD09F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0" y="3294210"/>
            <a:ext cx="797090" cy="797090"/>
          </a:xfrm>
          <a:prstGeom prst="rect">
            <a:avLst/>
          </a:prstGeom>
        </p:spPr>
      </p:pic>
      <p:pic>
        <p:nvPicPr>
          <p:cNvPr id="1096" name="Picture 1095" descr="Logo&#10;&#10;Description automatically generated">
            <a:extLst>
              <a:ext uri="{FF2B5EF4-FFF2-40B4-BE49-F238E27FC236}">
                <a16:creationId xmlns:a16="http://schemas.microsoft.com/office/drawing/2014/main" id="{4573EF16-34B1-F4F6-503B-24F0D77A146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21" y="3367629"/>
            <a:ext cx="650252" cy="650252"/>
          </a:xfrm>
          <a:prstGeom prst="rect">
            <a:avLst/>
          </a:prstGeom>
        </p:spPr>
      </p:pic>
      <p:pic>
        <p:nvPicPr>
          <p:cNvPr id="1104" name="List:arasaac-colour...$online,File:7fa1fc2106a7d0ebc7bcc,MyId:1104,SldId:266,TxtBoxId:6,WPos:0,PicIndex:1,DW:62.763,DH:62.763,Txt:want" descr="&quot;wish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152639DB-833E-A98D-B0F8-82038256AB3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" y="4322581"/>
            <a:ext cx="797090" cy="797090"/>
          </a:xfrm>
          <a:prstGeom prst="rect">
            <a:avLst/>
          </a:prstGeom>
        </p:spPr>
      </p:pic>
      <p:pic>
        <p:nvPicPr>
          <p:cNvPr id="1128" name="List:arasaac-colour...$online,File:e78aa9c8085695abba49b,MyId:1128,SldId:266,TxtBoxId:12,WPos:0,PicIndex:3,DW:62.763,DH:62.763,Txt:like" descr="&quot;tasty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431ABB63-28D7-F215-1F50-127B69C16C6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30" y="4322581"/>
            <a:ext cx="797090" cy="797090"/>
          </a:xfrm>
          <a:prstGeom prst="rect">
            <a:avLst/>
          </a:prstGeom>
        </p:spPr>
      </p:pic>
      <p:pic>
        <p:nvPicPr>
          <p:cNvPr id="1132" name="List:arasaac-colour...$online,File:22c2e62dada94f72b3f0c,MyId:1132,SldId:266,TxtBoxId:18,WPos:0,PicIndex:1,DW:62.7626762390137,DH:62.7626762390137,Txt:make" descr="&quot;mak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7821071D-D887-ECC8-787C-0CBD13C474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2" y="4322581"/>
            <a:ext cx="797086" cy="797086"/>
          </a:xfrm>
          <a:prstGeom prst="rect">
            <a:avLst/>
          </a:prstGeom>
        </p:spPr>
      </p:pic>
      <p:pic>
        <p:nvPicPr>
          <p:cNvPr id="1144" name="List:arasaac-colour...$online,File:4889fccf3831fb89c55b0,MyId:1144,SldId:266,TxtBoxId:24,WPos:0,PicIndex:3,DW:62.763,DH:62.763,Txt:put" descr="&quot;put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BA2793C7-AC15-815F-DC34-CB8AF256BA4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4322581"/>
            <a:ext cx="797090" cy="797090"/>
          </a:xfrm>
          <a:prstGeom prst="rect">
            <a:avLst/>
          </a:prstGeom>
        </p:spPr>
      </p:pic>
      <p:pic>
        <p:nvPicPr>
          <p:cNvPr id="1172" name="List:arasaac-colour...$online,File:d78b0d37935363832c5e6,MyId:1172,SldId:266,TxtBoxId:36,WPos:0,PicIndex:3,DW:62.763,DH:62.763,Txt:bad" descr="&quot;no good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06AA1ADC-20DE-DBF0-94B7-5BD631DF2A0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30" y="4328957"/>
            <a:ext cx="797090" cy="797090"/>
          </a:xfrm>
          <a:prstGeom prst="rect">
            <a:avLst/>
          </a:prstGeom>
        </p:spPr>
      </p:pic>
      <p:pic>
        <p:nvPicPr>
          <p:cNvPr id="1200" name="List:arasaac-colour...$online,File:d660fdc59a2108321f426,MyId:1200,SldId:266,TxtBoxId:30,WPos:0,PicIndex:6,DW:62.763,DH:62.763,Txt:good" descr="&quot;well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6AC3882B-BABD-C15D-7F73-F851B1ABE4B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0" y="4322581"/>
            <a:ext cx="797090" cy="797090"/>
          </a:xfrm>
          <a:prstGeom prst="rect">
            <a:avLst/>
          </a:prstGeom>
        </p:spPr>
      </p:pic>
      <p:pic>
        <p:nvPicPr>
          <p:cNvPr id="1204" name="List:arasaac-colour...$online,File:6f883e1d2253466eac747,MyId:1204,SldId:266,TxtBoxId:42,WPos:0,PicIndex:1,DW:62.7626762390137,DH:62.7626762390137,Txt:in" descr="&quot;in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1657947C-52D8-717A-94B9-1A19A123F7B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2" y="4322581"/>
            <a:ext cx="797086" cy="797086"/>
          </a:xfrm>
          <a:prstGeom prst="rect">
            <a:avLst/>
          </a:prstGeom>
        </p:spPr>
      </p:pic>
      <p:pic>
        <p:nvPicPr>
          <p:cNvPr id="1208" name="List:arasaac-colour...$online,File:41ffc1a038888ea4370d1,MyId:1208,SldId:266,TxtBoxId:48,WPos:0,PicIndex:1,DW:62.7626762390137,DH:62.7626762390137,Txt:out" descr="&quot;outsid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7239B635-8D20-C452-CEEF-C624F1162F2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32" y="4322581"/>
            <a:ext cx="797086" cy="797086"/>
          </a:xfrm>
          <a:prstGeom prst="rect">
            <a:avLst/>
          </a:prstGeom>
        </p:spPr>
      </p:pic>
      <p:pic>
        <p:nvPicPr>
          <p:cNvPr id="1240" name="List:arasaac-colour...$online,File:d8eaf4dd20bf0158ed9f8,MyId:1240,SldId:266,TxtBoxId:7,WPos:0,PicIndex:8,DW:62.763,DH:62.763,Txt:stop" descr="&quot;stop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792F80CC-3FF7-A4E7-3E51-13479733E5F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0" y="5354138"/>
            <a:ext cx="797090" cy="797090"/>
          </a:xfrm>
          <a:prstGeom prst="rect">
            <a:avLst/>
          </a:prstGeom>
        </p:spPr>
      </p:pic>
      <p:pic>
        <p:nvPicPr>
          <p:cNvPr id="1244" name="List:arasaac-colour...$online,File:613ed01879846b2d21099,MyId:1244,SldId:266,TxtBoxId:13,WPos:0,PicIndex:1,DW:62.7626762390137,DH:62.7626762390137,Txt:eat" descr="&quot;eat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B7033FCF-58BD-63C0-3FDE-AA48A5F90B8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32" y="5354138"/>
            <a:ext cx="797086" cy="797086"/>
          </a:xfrm>
          <a:prstGeom prst="rect">
            <a:avLst/>
          </a:prstGeom>
        </p:spPr>
      </p:pic>
      <p:pic>
        <p:nvPicPr>
          <p:cNvPr id="1276" name="List:arasaac-colour...$online,File:6d1f5c0eb7e84d54773e0,MyId:1276,SldId:266,TxtBoxId:19,WPos:0,PicIndex:3,DW:62.763,DH:62.763,Txt:drink" descr="&quot;drink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2D497DCA-C64A-2A43-2587-1C3E9001DBA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80" y="5354138"/>
            <a:ext cx="797090" cy="797090"/>
          </a:xfrm>
          <a:prstGeom prst="rect">
            <a:avLst/>
          </a:prstGeom>
        </p:spPr>
      </p:pic>
      <p:pic>
        <p:nvPicPr>
          <p:cNvPr id="1320" name="List:arasaac-colour...$online,File:333c9809a170b0b2f0cfc,MyId:1320,SldId:266,TxtBoxId:25,WPos:0,PicIndex:9,DW:62.763,DH:62.763,Txt:turn" descr="&quot;turn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8BECAE53-4BF1-6C59-DB06-4BA861587A7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0" y="5354138"/>
            <a:ext cx="797090" cy="797090"/>
          </a:xfrm>
          <a:prstGeom prst="rect">
            <a:avLst/>
          </a:prstGeom>
        </p:spPr>
      </p:pic>
      <p:pic>
        <p:nvPicPr>
          <p:cNvPr id="1324" name="List:arasaac-colour...$online,File:df5da78b4afe95750159a,MyId:1324,SldId:266,TxtBoxId:31,WPos:0,PicIndex:1,DW:62.7626762390137,DH:62.7626762390137,Txt:same" descr="&quot;sam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4BE49F04-63DF-0867-73A7-D7F869BC9A6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2" y="5354138"/>
            <a:ext cx="797086" cy="797086"/>
          </a:xfrm>
          <a:prstGeom prst="rect">
            <a:avLst/>
          </a:prstGeom>
        </p:spPr>
      </p:pic>
      <p:pic>
        <p:nvPicPr>
          <p:cNvPr id="1328" name="List:arasaac-colour...$online,File:3478eb9d36d1f2489230c,MyId:1328,SldId:266,TxtBoxId:37,WPos:0,PicIndex:1,DW:62.7626762390137,DH:62.7626762390137,Txt:different" descr="&quot;unequal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287F7928-72A9-A522-C9E5-A6B5E19182B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32" y="5354138"/>
            <a:ext cx="797086" cy="797086"/>
          </a:xfrm>
          <a:prstGeom prst="rect">
            <a:avLst/>
          </a:prstGeom>
        </p:spPr>
      </p:pic>
      <p:pic>
        <p:nvPicPr>
          <p:cNvPr id="1332" name="List:arasaac-colour...$online,File:4f48be638f2503662467a,MyId:1332,SldId:266,TxtBoxId:43,WPos:0,PicIndex:1,DW:62.7626762390137,DH:62.7626762390137,Txt:there" descr="&quot;ther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9E5217CE-8632-D7B5-9E2E-5B3E6AE148B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2" y="5354138"/>
            <a:ext cx="797086" cy="797086"/>
          </a:xfrm>
          <a:prstGeom prst="rect">
            <a:avLst/>
          </a:prstGeom>
        </p:spPr>
      </p:pic>
      <p:pic>
        <p:nvPicPr>
          <p:cNvPr id="1336" name="List:arasaac-colour...$online,File:090833ff91507a75d358c,MyId:1336,SldId:266,TxtBoxId:49,WPos:0,PicIndex:1,DW:62.7626762390137,DH:62.7626762390137,Txt:here" descr="&quot;here&quot; by Arasaac (www.arasaac.org). CC BY-NC-SA 4.0 - attribution required - non-commercial, share alike. See creativecommons.org.">
            <a:extLst>
              <a:ext uri="{FF2B5EF4-FFF2-40B4-BE49-F238E27FC236}">
                <a16:creationId xmlns:a16="http://schemas.microsoft.com/office/drawing/2014/main" id="{56AD0AB9-3A54-F723-8897-58581942ED8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32" y="5354138"/>
            <a:ext cx="797086" cy="797086"/>
          </a:xfrm>
          <a:prstGeom prst="rect">
            <a:avLst/>
          </a:prstGeom>
        </p:spPr>
      </p:pic>
      <p:sp>
        <p:nvSpPr>
          <p:cNvPr id="1338" name="TextBox 1337">
            <a:extLst>
              <a:ext uri="{FF2B5EF4-FFF2-40B4-BE49-F238E27FC236}">
                <a16:creationId xmlns:a16="http://schemas.microsoft.com/office/drawing/2014/main" id="{1D04C14E-FCCE-3C13-2069-6BF446F14B1E}"/>
              </a:ext>
            </a:extLst>
          </p:cNvPr>
          <p:cNvSpPr txBox="1"/>
          <p:nvPr/>
        </p:nvSpPr>
        <p:spPr>
          <a:xfrm>
            <a:off x="0" y="6385695"/>
            <a:ext cx="7323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All symbols from Arasaac (</a:t>
            </a:r>
            <a:r>
              <a:rPr lang="en-GB" sz="1200" dirty="0">
                <a:hlinkClick r:id="rId49"/>
              </a:rPr>
              <a:t>www.arasaac.org</a:t>
            </a:r>
            <a:r>
              <a:rPr lang="en-GB" sz="1200" dirty="0"/>
              <a:t>).</a:t>
            </a:r>
          </a:p>
          <a:p>
            <a:r>
              <a:rPr lang="en-GB" sz="1200" dirty="0">
                <a:hlinkClick r:id="rId50"/>
              </a:rPr>
              <a:t>CC BY-NC-SA 4.0 - attribution required - non-commercial, share alike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101</Words>
  <Application>Microsoft Office PowerPoint</Application>
  <PresentationFormat>A4 Paper (210x297 mm)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Neil (BARTS HEALTH NHS TRUST)</dc:creator>
  <cp:lastModifiedBy>Neil Thompson</cp:lastModifiedBy>
  <cp:revision>1</cp:revision>
  <dcterms:created xsi:type="dcterms:W3CDTF">2022-06-16T09:41:25Z</dcterms:created>
  <dcterms:modified xsi:type="dcterms:W3CDTF">2022-06-25T06:55:32Z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50d6fa0a-cfea-4272-91e9-c840748cd505</vt:lpwstr>
  </property>
  <property fmtid="{D5CDD505-2E9C-101B-9397-08002B2CF9AE}" pid="3" name="TxtBelow">
    <vt:lpwstr>False</vt:lpwstr>
  </property>
  <property fmtid="{D5CDD505-2E9C-101B-9397-08002B2CF9AE}" pid="4" name="ImgPlt">
    <vt:lpwstr>0</vt:lpwstr>
  </property>
  <property fmtid="{D5CDD505-2E9C-101B-9397-08002B2CF9AE}" pid="5" name="TxtSpc">
    <vt:lpwstr>0</vt:lpwstr>
  </property>
  <property fmtid="{D5CDD505-2E9C-101B-9397-08002B2CF9AE}" pid="6" name="NonTxtSpc">
    <vt:lpwstr>11.338</vt:lpwstr>
  </property>
  <property fmtid="{D5CDD505-2E9C-101B-9397-08002B2CF9AE}" pid="7" name="XSpc">
    <vt:lpwstr>2.835</vt:lpwstr>
  </property>
  <property fmtid="{D5CDD505-2E9C-101B-9397-08002B2CF9AE}" pid="8" name="SymH">
    <vt:lpwstr>62.763</vt:lpwstr>
  </property>
  <property fmtid="{D5CDD505-2E9C-101B-9397-08002B2CF9AE}" pid="9" name="SymW">
    <vt:lpwstr>62.763</vt:lpwstr>
  </property>
  <property fmtid="{D5CDD505-2E9C-101B-9397-08002B2CF9AE}" pid="10" name="EnabledLists">
    <vt:lpwstr>arasaac-colour-english$online</vt:lpwstr>
  </property>
</Properties>
</file>